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6600"/>
    <a:srgbClr val="3EBB62"/>
    <a:srgbClr val="E67373"/>
    <a:srgbClr val="333399"/>
    <a:srgbClr val="6600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38931-BF5C-4FE6-9E7C-10B09888A9B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9F5C78-A7C4-4A43-8389-3380FC313C5F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Received Letter</a:t>
          </a:r>
          <a:endParaRPr lang="en-US" dirty="0"/>
        </a:p>
      </dgm:t>
    </dgm:pt>
    <dgm:pt modelId="{1C9CE7BB-10B2-4CCC-9839-E25F3FC789C9}" type="parTrans" cxnId="{4CDA2B49-0EDD-4105-AF6E-7360971E0295}">
      <dgm:prSet/>
      <dgm:spPr/>
      <dgm:t>
        <a:bodyPr/>
        <a:lstStyle/>
        <a:p>
          <a:endParaRPr lang="en-US"/>
        </a:p>
      </dgm:t>
    </dgm:pt>
    <dgm:pt modelId="{51E099E2-43A9-4F6F-9F57-761D54CF6324}" type="sibTrans" cxnId="{4CDA2B49-0EDD-4105-AF6E-7360971E0295}">
      <dgm:prSet/>
      <dgm:spPr/>
      <dgm:t>
        <a:bodyPr/>
        <a:lstStyle/>
        <a:p>
          <a:endParaRPr lang="en-US"/>
        </a:p>
      </dgm:t>
    </dgm:pt>
    <dgm:pt modelId="{CE0AAB5D-280E-4395-ADF8-7384676B4E64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Filled out Opt Out Card</a:t>
          </a:r>
          <a:endParaRPr lang="en-US" dirty="0"/>
        </a:p>
      </dgm:t>
    </dgm:pt>
    <dgm:pt modelId="{5F161B38-14C9-4EFF-8B3B-77BC00460B21}" type="parTrans" cxnId="{28D5C4D7-38DE-4A8C-9CCC-07DDD3254469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0514E399-19E3-4400-93ED-577F168F3016}" type="sibTrans" cxnId="{28D5C4D7-38DE-4A8C-9CCC-07DDD3254469}">
      <dgm:prSet/>
      <dgm:spPr/>
      <dgm:t>
        <a:bodyPr/>
        <a:lstStyle/>
        <a:p>
          <a:endParaRPr lang="en-US"/>
        </a:p>
      </dgm:t>
    </dgm:pt>
    <dgm:pt modelId="{5D3B019C-93BE-4DD4-BD3E-517D160F3C1E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Did nothing</a:t>
          </a:r>
          <a:endParaRPr lang="en-US" dirty="0"/>
        </a:p>
      </dgm:t>
    </dgm:pt>
    <dgm:pt modelId="{D304014F-1840-41CC-8E6E-CE883D4BF0A4}" type="parTrans" cxnId="{1F1E5646-53C0-425D-AE56-24A98717D201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CC53113D-E1A7-4F2C-8860-82C5A1226A09}" type="sibTrans" cxnId="{1F1E5646-53C0-425D-AE56-24A98717D201}">
      <dgm:prSet/>
      <dgm:spPr/>
      <dgm:t>
        <a:bodyPr/>
        <a:lstStyle/>
        <a:p>
          <a:endParaRPr lang="en-US"/>
        </a:p>
      </dgm:t>
    </dgm:pt>
    <dgm:pt modelId="{EE4CE6D7-3035-4424-9CFC-DBF6080CD294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In Program</a:t>
          </a:r>
          <a:endParaRPr lang="en-US" dirty="0"/>
        </a:p>
      </dgm:t>
    </dgm:pt>
    <dgm:pt modelId="{1A927D24-FE8C-4DF3-8CE0-9ED41194DD88}" type="parTrans" cxnId="{30379DB3-A728-42A4-AC3A-EC57B34B940A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7311801E-F156-41E0-98CF-3878B83B4EA0}" type="sibTrans" cxnId="{30379DB3-A728-42A4-AC3A-EC57B34B940A}">
      <dgm:prSet/>
      <dgm:spPr/>
      <dgm:t>
        <a:bodyPr/>
        <a:lstStyle/>
        <a:p>
          <a:endParaRPr lang="en-US"/>
        </a:p>
      </dgm:t>
    </dgm:pt>
    <dgm:pt modelId="{368B47F7-E5CD-4806-8F11-D982C8F20D9A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No Letter</a:t>
          </a:r>
          <a:endParaRPr lang="en-US" dirty="0"/>
        </a:p>
      </dgm:t>
    </dgm:pt>
    <dgm:pt modelId="{F821DA68-CE1B-488D-A756-3F1BEC1D97D7}" type="parTrans" cxnId="{7135405F-1E97-469E-A0C1-056641D3D51C}">
      <dgm:prSet/>
      <dgm:spPr>
        <a:ln w="38100">
          <a:solidFill>
            <a:srgbClr val="006666"/>
          </a:solidFill>
        </a:ln>
      </dgm:spPr>
      <dgm:t>
        <a:bodyPr/>
        <a:lstStyle/>
        <a:p>
          <a:endParaRPr lang="en-US"/>
        </a:p>
      </dgm:t>
    </dgm:pt>
    <dgm:pt modelId="{B891B27C-BF5D-4B77-BA8B-C00F73B127FD}" type="sibTrans" cxnId="{7135405F-1E97-469E-A0C1-056641D3D51C}">
      <dgm:prSet/>
      <dgm:spPr/>
      <dgm:t>
        <a:bodyPr/>
        <a:lstStyle/>
        <a:p>
          <a:endParaRPr lang="en-US"/>
        </a:p>
      </dgm:t>
    </dgm:pt>
    <dgm:pt modelId="{03B6C294-0A1D-49F0-9FDC-82B790788819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Existing 3</a:t>
          </a:r>
          <a:r>
            <a:rPr lang="en-US" baseline="30000" dirty="0" smtClean="0"/>
            <a:t>rd</a:t>
          </a:r>
          <a:r>
            <a:rPr lang="en-US" dirty="0" smtClean="0"/>
            <a:t> party supply contract?</a:t>
          </a:r>
          <a:endParaRPr lang="en-US" dirty="0"/>
        </a:p>
      </dgm:t>
    </dgm:pt>
    <dgm:pt modelId="{BE64C960-35EA-4750-BD3B-6D4DBEE0EFD8}" type="parTrans" cxnId="{4DE084C6-A26E-4E73-91A9-5F4E364BE395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18B58E27-0E61-4D8E-B87C-F6B4338D8DD7}" type="sibTrans" cxnId="{4DE084C6-A26E-4E73-91A9-5F4E364BE395}">
      <dgm:prSet/>
      <dgm:spPr/>
      <dgm:t>
        <a:bodyPr/>
        <a:lstStyle/>
        <a:p>
          <a:endParaRPr lang="en-US"/>
        </a:p>
      </dgm:t>
    </dgm:pt>
    <dgm:pt modelId="{72AE1A6B-C7A1-4A1C-87E0-11B78C3A4B97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Out of Program</a:t>
          </a:r>
          <a:endParaRPr lang="en-US" dirty="0"/>
        </a:p>
      </dgm:t>
    </dgm:pt>
    <dgm:pt modelId="{07EA2A72-8186-44B3-8304-F9B4787AACBD}" type="parTrans" cxnId="{1EA37D56-7AAC-4A4B-BCDD-593F8D67A864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7351C5C9-2619-41FC-B5CE-98529AA871B9}" type="sibTrans" cxnId="{1EA37D56-7AAC-4A4B-BCDD-593F8D67A864}">
      <dgm:prSet/>
      <dgm:spPr/>
      <dgm:t>
        <a:bodyPr/>
        <a:lstStyle/>
        <a:p>
          <a:endParaRPr lang="en-US"/>
        </a:p>
      </dgm:t>
    </dgm:pt>
    <dgm:pt modelId="{E1869A8D-519F-4163-94DC-3E26045BC349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Call Eversource To remove yourself from Supplier Block List</a:t>
          </a:r>
          <a:endParaRPr lang="en-US" dirty="0"/>
        </a:p>
      </dgm:t>
    </dgm:pt>
    <dgm:pt modelId="{40B2981A-9892-4EFC-BC0B-42321CDC8F2E}" type="parTrans" cxnId="{3653C933-DB0E-4500-84DE-96BD2A92872A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38D84215-9A15-4362-9606-7D6027B9D038}" type="sibTrans" cxnId="{3653C933-DB0E-4500-84DE-96BD2A92872A}">
      <dgm:prSet/>
      <dgm:spPr/>
      <dgm:t>
        <a:bodyPr/>
        <a:lstStyle/>
        <a:p>
          <a:endParaRPr lang="en-US"/>
        </a:p>
      </dgm:t>
    </dgm:pt>
    <dgm:pt modelId="{1F6CE323-57E9-4FF7-984C-96128D3B1A81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Yes, Do nothing</a:t>
          </a:r>
          <a:endParaRPr lang="en-US" dirty="0"/>
        </a:p>
      </dgm:t>
    </dgm:pt>
    <dgm:pt modelId="{B1E1F381-F791-4876-95C3-435C61D84DA2}" type="parTrans" cxnId="{2B832306-97DC-42B4-A86A-0FAAD3B73EDA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7EE90979-D623-4DE2-B993-DB968C70E158}" type="sibTrans" cxnId="{2B832306-97DC-42B4-A86A-0FAAD3B73EDA}">
      <dgm:prSet/>
      <dgm:spPr/>
      <dgm:t>
        <a:bodyPr/>
        <a:lstStyle/>
        <a:p>
          <a:endParaRPr lang="en-US"/>
        </a:p>
      </dgm:t>
    </dgm:pt>
    <dgm:pt modelId="{D726F2E1-D902-49F3-9F6F-366ED4B20C85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Remain with your 3</a:t>
          </a:r>
          <a:r>
            <a:rPr lang="en-US" baseline="30000" dirty="0" smtClean="0"/>
            <a:t>rd</a:t>
          </a:r>
          <a:r>
            <a:rPr lang="en-US" dirty="0" smtClean="0"/>
            <a:t> party supply</a:t>
          </a:r>
          <a:endParaRPr lang="en-US" dirty="0"/>
        </a:p>
      </dgm:t>
    </dgm:pt>
    <dgm:pt modelId="{444276B8-0436-4C87-A562-ABD17CBDD500}" type="parTrans" cxnId="{DF8ED8F0-7F70-469B-9496-496534B059E0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2C6142E5-7E50-4E34-B21F-2B3B78AD1087}" type="sibTrans" cxnId="{DF8ED8F0-7F70-469B-9496-496534B059E0}">
      <dgm:prSet/>
      <dgm:spPr/>
      <dgm:t>
        <a:bodyPr/>
        <a:lstStyle/>
        <a:p>
          <a:endParaRPr lang="en-US"/>
        </a:p>
      </dgm:t>
    </dgm:pt>
    <dgm:pt modelId="{824A0C27-9996-4B98-BE77-28EE9241CCB9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Yes, Opt-in*</a:t>
          </a:r>
          <a:endParaRPr lang="en-US" dirty="0"/>
        </a:p>
      </dgm:t>
    </dgm:pt>
    <dgm:pt modelId="{A946C74D-1B3E-4B46-860F-D9F9C41032CD}" type="parTrans" cxnId="{7F8BACE0-7174-41A7-80FE-A4BDC4D92CFE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AC555274-090C-4D5D-A9AC-FB7C18EFAFF7}" type="sibTrans" cxnId="{7F8BACE0-7174-41A7-80FE-A4BDC4D92CFE}">
      <dgm:prSet/>
      <dgm:spPr/>
      <dgm:t>
        <a:bodyPr/>
        <a:lstStyle/>
        <a:p>
          <a:endParaRPr lang="en-US"/>
        </a:p>
      </dgm:t>
    </dgm:pt>
    <dgm:pt modelId="{AB837CF2-DD99-4B1A-B4CB-8DEC77074F13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Contact Canceled &amp; In program</a:t>
          </a:r>
          <a:endParaRPr lang="en-US" dirty="0"/>
        </a:p>
      </dgm:t>
    </dgm:pt>
    <dgm:pt modelId="{823DE36B-EC0D-4458-B24C-A12ED4FA4841}" type="parTrans" cxnId="{4E1D2CB7-775B-47DC-BF94-98FCD55593D7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D4C8AD43-F853-4781-9282-70A752B0CC30}" type="sibTrans" cxnId="{4E1D2CB7-775B-47DC-BF94-98FCD55593D7}">
      <dgm:prSet/>
      <dgm:spPr/>
      <dgm:t>
        <a:bodyPr/>
        <a:lstStyle/>
        <a:p>
          <a:endParaRPr lang="en-US"/>
        </a:p>
      </dgm:t>
    </dgm:pt>
    <dgm:pt modelId="{AF0EFFBF-56AF-477A-9036-ED916703DC75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Opt-in</a:t>
          </a:r>
          <a:endParaRPr lang="en-US" dirty="0"/>
        </a:p>
      </dgm:t>
    </dgm:pt>
    <dgm:pt modelId="{C732278E-4834-43DD-A444-778E0AEBF379}" type="parTrans" cxnId="{7C4FB258-AAF7-48C9-A346-3E38D58869DB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DBFDCCFC-FE67-499A-BCAB-BB9BB5A07CC7}" type="sibTrans" cxnId="{7C4FB258-AAF7-48C9-A346-3E38D58869DB}">
      <dgm:prSet/>
      <dgm:spPr/>
      <dgm:t>
        <a:bodyPr/>
        <a:lstStyle/>
        <a:p>
          <a:endParaRPr lang="en-US"/>
        </a:p>
      </dgm:t>
    </dgm:pt>
    <dgm:pt modelId="{BB4A4858-6DA1-4B32-9084-398685DC1533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In Program</a:t>
          </a:r>
          <a:endParaRPr lang="en-US" dirty="0"/>
        </a:p>
      </dgm:t>
    </dgm:pt>
    <dgm:pt modelId="{5E64CF49-240C-4B58-A959-C886E7D717B9}" type="parTrans" cxnId="{6478A462-45B1-4490-86BC-4FEC48BE84BA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351D6781-184D-43DF-94BE-76D9FB3DE0B4}" type="sibTrans" cxnId="{6478A462-45B1-4490-86BC-4FEC48BE84BA}">
      <dgm:prSet/>
      <dgm:spPr/>
      <dgm:t>
        <a:bodyPr/>
        <a:lstStyle/>
        <a:p>
          <a:endParaRPr lang="en-US"/>
        </a:p>
      </dgm:t>
    </dgm:pt>
    <dgm:pt modelId="{7BC2182E-86AB-423A-9FD3-C4F3C529AC01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No. Then On Supplier Block list</a:t>
          </a:r>
          <a:endParaRPr lang="en-US" dirty="0"/>
        </a:p>
      </dgm:t>
    </dgm:pt>
    <dgm:pt modelId="{73DAC1C4-4E34-43E9-BD9D-7E61013C938A}" type="parTrans" cxnId="{F98B461F-137C-4937-A5EE-692FF9231D63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5B2530F0-2D58-4F9F-A27A-DD41340D0C93}" type="sibTrans" cxnId="{F98B461F-137C-4937-A5EE-692FF9231D63}">
      <dgm:prSet/>
      <dgm:spPr/>
      <dgm:t>
        <a:bodyPr/>
        <a:lstStyle/>
        <a:p>
          <a:endParaRPr lang="en-US"/>
        </a:p>
      </dgm:t>
    </dgm:pt>
    <dgm:pt modelId="{B431E877-613B-4673-995A-FBD1DC80C914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Do Nothing</a:t>
          </a:r>
          <a:endParaRPr lang="en-US" dirty="0"/>
        </a:p>
      </dgm:t>
    </dgm:pt>
    <dgm:pt modelId="{8B642365-22E4-417A-A56F-1894EABA2AF6}" type="parTrans" cxnId="{89E566F8-BFED-4320-B39A-3E2BCF998F96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7F827DFC-AB46-446C-9619-2D489F437507}" type="sibTrans" cxnId="{89E566F8-BFED-4320-B39A-3E2BCF998F96}">
      <dgm:prSet/>
      <dgm:spPr/>
      <dgm:t>
        <a:bodyPr/>
        <a:lstStyle/>
        <a:p>
          <a:endParaRPr lang="en-US"/>
        </a:p>
      </dgm:t>
    </dgm:pt>
    <dgm:pt modelId="{B46C49CF-0CD4-4CB9-905D-8B811D646DF2}">
      <dgm:prSet phldrT="[Text]"/>
      <dgm:spPr>
        <a:solidFill>
          <a:srgbClr val="006666"/>
        </a:solidFill>
      </dgm:spPr>
      <dgm:t>
        <a:bodyPr/>
        <a:lstStyle/>
        <a:p>
          <a:r>
            <a:rPr lang="en-US" dirty="0" smtClean="0"/>
            <a:t>Out of Program</a:t>
          </a:r>
          <a:endParaRPr lang="en-US" dirty="0"/>
        </a:p>
      </dgm:t>
    </dgm:pt>
    <dgm:pt modelId="{542A3D31-849A-479A-80AE-58B58F49857D}" type="parTrans" cxnId="{8D22A04F-AF50-4C81-860C-7279142E6A8C}">
      <dgm:prSet/>
      <dgm:spPr>
        <a:ln w="57150">
          <a:solidFill>
            <a:srgbClr val="003366"/>
          </a:solidFill>
        </a:ln>
      </dgm:spPr>
      <dgm:t>
        <a:bodyPr/>
        <a:lstStyle/>
        <a:p>
          <a:endParaRPr lang="en-US"/>
        </a:p>
      </dgm:t>
    </dgm:pt>
    <dgm:pt modelId="{630E0F1E-5FE9-4617-AC3B-FE722E017043}" type="sibTrans" cxnId="{8D22A04F-AF50-4C81-860C-7279142E6A8C}">
      <dgm:prSet/>
      <dgm:spPr/>
      <dgm:t>
        <a:bodyPr/>
        <a:lstStyle/>
        <a:p>
          <a:endParaRPr lang="en-US"/>
        </a:p>
      </dgm:t>
    </dgm:pt>
    <dgm:pt modelId="{0BE1E2EA-10D4-4C6B-9BCF-A381A345E2E0}" type="pres">
      <dgm:prSet presAssocID="{F8D38931-BF5C-4FE6-9E7C-10B09888A9B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460FE-3CD0-476C-8675-CFF5727C0CEA}" type="pres">
      <dgm:prSet presAssocID="{7A9F5C78-A7C4-4A43-8389-3380FC313C5F}" presName="root1" presStyleCnt="0"/>
      <dgm:spPr/>
    </dgm:pt>
    <dgm:pt modelId="{D6D840D2-36EE-4646-9171-DAC1C849C4C0}" type="pres">
      <dgm:prSet presAssocID="{7A9F5C78-A7C4-4A43-8389-3380FC313C5F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E10E47-6B6E-4510-A153-9ACB472EA901}" type="pres">
      <dgm:prSet presAssocID="{7A9F5C78-A7C4-4A43-8389-3380FC313C5F}" presName="level2hierChild" presStyleCnt="0"/>
      <dgm:spPr/>
    </dgm:pt>
    <dgm:pt modelId="{A1A947F5-2C7F-473F-87A8-EE007F75D2B6}" type="pres">
      <dgm:prSet presAssocID="{5F161B38-14C9-4EFF-8B3B-77BC00460B2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62F4748-4CCB-4A22-A8AE-5F86271B6C95}" type="pres">
      <dgm:prSet presAssocID="{5F161B38-14C9-4EFF-8B3B-77BC00460B2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F4C480E-47BB-4C5D-82A3-0DE1192D707E}" type="pres">
      <dgm:prSet presAssocID="{CE0AAB5D-280E-4395-ADF8-7384676B4E64}" presName="root2" presStyleCnt="0"/>
      <dgm:spPr/>
    </dgm:pt>
    <dgm:pt modelId="{866719FD-C6A9-4986-8888-721913A56158}" type="pres">
      <dgm:prSet presAssocID="{CE0AAB5D-280E-4395-ADF8-7384676B4E64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C1C90F-6277-4A31-8594-1D42F2216DBC}" type="pres">
      <dgm:prSet presAssocID="{CE0AAB5D-280E-4395-ADF8-7384676B4E64}" presName="level3hierChild" presStyleCnt="0"/>
      <dgm:spPr/>
    </dgm:pt>
    <dgm:pt modelId="{0B342B67-9D20-4D33-9685-68EA6D4C02E8}" type="pres">
      <dgm:prSet presAssocID="{07EA2A72-8186-44B3-8304-F9B4787AACBD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95F3573D-3AE8-49D8-8933-E8F8C7AC80EA}" type="pres">
      <dgm:prSet presAssocID="{07EA2A72-8186-44B3-8304-F9B4787AACBD}" presName="connTx" presStyleLbl="parChTrans1D3" presStyleIdx="0" presStyleCnt="5"/>
      <dgm:spPr/>
      <dgm:t>
        <a:bodyPr/>
        <a:lstStyle/>
        <a:p>
          <a:endParaRPr lang="en-US"/>
        </a:p>
      </dgm:t>
    </dgm:pt>
    <dgm:pt modelId="{30919D4A-CC3D-4169-8178-7AEE68EEE1F4}" type="pres">
      <dgm:prSet presAssocID="{72AE1A6B-C7A1-4A1C-87E0-11B78C3A4B97}" presName="root2" presStyleCnt="0"/>
      <dgm:spPr/>
    </dgm:pt>
    <dgm:pt modelId="{EF4B0223-3C63-4F8C-89AC-3DED04703BFB}" type="pres">
      <dgm:prSet presAssocID="{72AE1A6B-C7A1-4A1C-87E0-11B78C3A4B9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B38AA1-EF34-41FD-8F40-F74FEB8ECB5D}" type="pres">
      <dgm:prSet presAssocID="{72AE1A6B-C7A1-4A1C-87E0-11B78C3A4B97}" presName="level3hierChild" presStyleCnt="0"/>
      <dgm:spPr/>
    </dgm:pt>
    <dgm:pt modelId="{2B74C519-3D14-4B25-B498-66C8CAB4B128}" type="pres">
      <dgm:prSet presAssocID="{D304014F-1840-41CC-8E6E-CE883D4BF0A4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F946801F-2136-4C02-9FA9-19C00070E2D1}" type="pres">
      <dgm:prSet presAssocID="{D304014F-1840-41CC-8E6E-CE883D4BF0A4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15F5DC9-0DFD-4372-A48F-22BCFFEDAE17}" type="pres">
      <dgm:prSet presAssocID="{5D3B019C-93BE-4DD4-BD3E-517D160F3C1E}" presName="root2" presStyleCnt="0"/>
      <dgm:spPr/>
    </dgm:pt>
    <dgm:pt modelId="{2659052D-D070-4228-8D19-4B4431A697D4}" type="pres">
      <dgm:prSet presAssocID="{5D3B019C-93BE-4DD4-BD3E-517D160F3C1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472BB5-2437-4D95-9E77-665703E54736}" type="pres">
      <dgm:prSet presAssocID="{5D3B019C-93BE-4DD4-BD3E-517D160F3C1E}" presName="level3hierChild" presStyleCnt="0"/>
      <dgm:spPr/>
    </dgm:pt>
    <dgm:pt modelId="{278B1773-8D19-4234-B9EE-DAC1F3A7E9D3}" type="pres">
      <dgm:prSet presAssocID="{1A927D24-FE8C-4DF3-8CE0-9ED41194DD88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9F1FEF73-1013-4B42-B622-2AB111E963DA}" type="pres">
      <dgm:prSet presAssocID="{1A927D24-FE8C-4DF3-8CE0-9ED41194DD88}" presName="connTx" presStyleLbl="parChTrans1D3" presStyleIdx="1" presStyleCnt="5"/>
      <dgm:spPr/>
      <dgm:t>
        <a:bodyPr/>
        <a:lstStyle/>
        <a:p>
          <a:endParaRPr lang="en-US"/>
        </a:p>
      </dgm:t>
    </dgm:pt>
    <dgm:pt modelId="{B4854CE8-F426-480D-A4CA-B1BD09155367}" type="pres">
      <dgm:prSet presAssocID="{EE4CE6D7-3035-4424-9CFC-DBF6080CD294}" presName="root2" presStyleCnt="0"/>
      <dgm:spPr/>
    </dgm:pt>
    <dgm:pt modelId="{6C2A1AC0-9D4E-47ED-A8F9-409693E2DD49}" type="pres">
      <dgm:prSet presAssocID="{EE4CE6D7-3035-4424-9CFC-DBF6080CD294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117917-EF3B-4D1C-B03D-2672069CD133}" type="pres">
      <dgm:prSet presAssocID="{EE4CE6D7-3035-4424-9CFC-DBF6080CD294}" presName="level3hierChild" presStyleCnt="0"/>
      <dgm:spPr/>
    </dgm:pt>
    <dgm:pt modelId="{7F0C2D9A-6FEB-4DC6-B0AD-48E76BEE1EF6}" type="pres">
      <dgm:prSet presAssocID="{368B47F7-E5CD-4806-8F11-D982C8F20D9A}" presName="root1" presStyleCnt="0"/>
      <dgm:spPr/>
    </dgm:pt>
    <dgm:pt modelId="{A5BE8C98-3ABB-4A07-9C12-7457D2B93FEC}" type="pres">
      <dgm:prSet presAssocID="{368B47F7-E5CD-4806-8F11-D982C8F20D9A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310554-D9A6-4298-A42C-E384DAB09D5B}" type="pres">
      <dgm:prSet presAssocID="{368B47F7-E5CD-4806-8F11-D982C8F20D9A}" presName="level2hierChild" presStyleCnt="0"/>
      <dgm:spPr/>
    </dgm:pt>
    <dgm:pt modelId="{3ADB871A-65C4-49CD-860C-9FF572FC2E7E}" type="pres">
      <dgm:prSet presAssocID="{BE64C960-35EA-4750-BD3B-6D4DBEE0EFD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1F13D9F3-6E0D-49FC-8C91-41C68568061D}" type="pres">
      <dgm:prSet presAssocID="{BE64C960-35EA-4750-BD3B-6D4DBEE0EFD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9EA583F4-E447-42E1-BD48-47CAB3F060BA}" type="pres">
      <dgm:prSet presAssocID="{03B6C294-0A1D-49F0-9FDC-82B790788819}" presName="root2" presStyleCnt="0"/>
      <dgm:spPr/>
    </dgm:pt>
    <dgm:pt modelId="{BF49C8B2-4DFF-4C2D-87FB-CC4DC41AE2AE}" type="pres">
      <dgm:prSet presAssocID="{03B6C294-0A1D-49F0-9FDC-82B79078881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D46B01-5BEF-4B24-B704-4C0BF067B42F}" type="pres">
      <dgm:prSet presAssocID="{03B6C294-0A1D-49F0-9FDC-82B790788819}" presName="level3hierChild" presStyleCnt="0"/>
      <dgm:spPr/>
    </dgm:pt>
    <dgm:pt modelId="{FDA52427-9E48-4DC4-B39F-B6A1A4650625}" type="pres">
      <dgm:prSet presAssocID="{A946C74D-1B3E-4B46-860F-D9F9C41032CD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299388F8-BFD1-47A1-B5F9-F8B9EB03FDC4}" type="pres">
      <dgm:prSet presAssocID="{A946C74D-1B3E-4B46-860F-D9F9C41032CD}" presName="connTx" presStyleLbl="parChTrans1D3" presStyleIdx="2" presStyleCnt="5"/>
      <dgm:spPr/>
      <dgm:t>
        <a:bodyPr/>
        <a:lstStyle/>
        <a:p>
          <a:endParaRPr lang="en-US"/>
        </a:p>
      </dgm:t>
    </dgm:pt>
    <dgm:pt modelId="{8B6985D9-A825-43D2-B6AD-6DF68CA6D967}" type="pres">
      <dgm:prSet presAssocID="{824A0C27-9996-4B98-BE77-28EE9241CCB9}" presName="root2" presStyleCnt="0"/>
      <dgm:spPr/>
    </dgm:pt>
    <dgm:pt modelId="{FE32A0F0-1E6A-44CC-9594-8308EBDA41B9}" type="pres">
      <dgm:prSet presAssocID="{824A0C27-9996-4B98-BE77-28EE9241CCB9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EE6B3F-C561-4EAC-97A9-4F52E4DBB602}" type="pres">
      <dgm:prSet presAssocID="{824A0C27-9996-4B98-BE77-28EE9241CCB9}" presName="level3hierChild" presStyleCnt="0"/>
      <dgm:spPr/>
    </dgm:pt>
    <dgm:pt modelId="{20D41695-9FFC-4CD8-887C-B39C2AEE16A9}" type="pres">
      <dgm:prSet presAssocID="{823DE36B-EC0D-4458-B24C-A12ED4FA4841}" presName="conn2-1" presStyleLbl="parChTrans1D4" presStyleIdx="0" presStyleCnt="7"/>
      <dgm:spPr/>
      <dgm:t>
        <a:bodyPr/>
        <a:lstStyle/>
        <a:p>
          <a:endParaRPr lang="en-US"/>
        </a:p>
      </dgm:t>
    </dgm:pt>
    <dgm:pt modelId="{7BDEEC03-548F-4418-99E7-CB07D21E811C}" type="pres">
      <dgm:prSet presAssocID="{823DE36B-EC0D-4458-B24C-A12ED4FA4841}" presName="connTx" presStyleLbl="parChTrans1D4" presStyleIdx="0" presStyleCnt="7"/>
      <dgm:spPr/>
      <dgm:t>
        <a:bodyPr/>
        <a:lstStyle/>
        <a:p>
          <a:endParaRPr lang="en-US"/>
        </a:p>
      </dgm:t>
    </dgm:pt>
    <dgm:pt modelId="{DAC6DB44-953E-4E01-822F-8E240C95F04B}" type="pres">
      <dgm:prSet presAssocID="{AB837CF2-DD99-4B1A-B4CB-8DEC77074F13}" presName="root2" presStyleCnt="0"/>
      <dgm:spPr/>
    </dgm:pt>
    <dgm:pt modelId="{EED35B9B-04E4-4093-9B83-F46B65D181CA}" type="pres">
      <dgm:prSet presAssocID="{AB837CF2-DD99-4B1A-B4CB-8DEC77074F13}" presName="LevelTwoTextNode" presStyleLbl="node4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B49A38-A647-4DBE-9F11-0C7C4AE4D347}" type="pres">
      <dgm:prSet presAssocID="{AB837CF2-DD99-4B1A-B4CB-8DEC77074F13}" presName="level3hierChild" presStyleCnt="0"/>
      <dgm:spPr/>
    </dgm:pt>
    <dgm:pt modelId="{A285BB66-B7F4-4348-8FCD-9ABB00E28D83}" type="pres">
      <dgm:prSet presAssocID="{B1E1F381-F791-4876-95C3-435C61D84DA2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4B0C94A5-6345-400A-A631-B23764327F58}" type="pres">
      <dgm:prSet presAssocID="{B1E1F381-F791-4876-95C3-435C61D84DA2}" presName="connTx" presStyleLbl="parChTrans1D3" presStyleIdx="3" presStyleCnt="5"/>
      <dgm:spPr/>
      <dgm:t>
        <a:bodyPr/>
        <a:lstStyle/>
        <a:p>
          <a:endParaRPr lang="en-US"/>
        </a:p>
      </dgm:t>
    </dgm:pt>
    <dgm:pt modelId="{90279016-E049-485D-A165-13C48D30B8E1}" type="pres">
      <dgm:prSet presAssocID="{1F6CE323-57E9-4FF7-984C-96128D3B1A81}" presName="root2" presStyleCnt="0"/>
      <dgm:spPr/>
    </dgm:pt>
    <dgm:pt modelId="{602216E6-CA18-4DDF-8674-6D90996DE85F}" type="pres">
      <dgm:prSet presAssocID="{1F6CE323-57E9-4FF7-984C-96128D3B1A81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8B6F8B-9F27-45F9-A4EE-C67F3A47B835}" type="pres">
      <dgm:prSet presAssocID="{1F6CE323-57E9-4FF7-984C-96128D3B1A81}" presName="level3hierChild" presStyleCnt="0"/>
      <dgm:spPr/>
    </dgm:pt>
    <dgm:pt modelId="{40544914-0FBD-4DFA-948B-22015F7F0DF3}" type="pres">
      <dgm:prSet presAssocID="{444276B8-0436-4C87-A562-ABD17CBDD500}" presName="conn2-1" presStyleLbl="parChTrans1D4" presStyleIdx="1" presStyleCnt="7"/>
      <dgm:spPr/>
      <dgm:t>
        <a:bodyPr/>
        <a:lstStyle/>
        <a:p>
          <a:endParaRPr lang="en-US"/>
        </a:p>
      </dgm:t>
    </dgm:pt>
    <dgm:pt modelId="{275B45BD-458B-438D-B418-C4CAFB0C262A}" type="pres">
      <dgm:prSet presAssocID="{444276B8-0436-4C87-A562-ABD17CBDD500}" presName="connTx" presStyleLbl="parChTrans1D4" presStyleIdx="1" presStyleCnt="7"/>
      <dgm:spPr/>
      <dgm:t>
        <a:bodyPr/>
        <a:lstStyle/>
        <a:p>
          <a:endParaRPr lang="en-US"/>
        </a:p>
      </dgm:t>
    </dgm:pt>
    <dgm:pt modelId="{D0E7617A-332A-4C94-94B4-898E6C0FE3A0}" type="pres">
      <dgm:prSet presAssocID="{D726F2E1-D902-49F3-9F6F-366ED4B20C85}" presName="root2" presStyleCnt="0"/>
      <dgm:spPr/>
    </dgm:pt>
    <dgm:pt modelId="{DD92606C-9A32-4B07-8830-7754429CADDC}" type="pres">
      <dgm:prSet presAssocID="{D726F2E1-D902-49F3-9F6F-366ED4B20C85}" presName="LevelTwoTextNode" presStyleLbl="node4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6310D3-C1C9-4632-95D6-4DA3CE9427D7}" type="pres">
      <dgm:prSet presAssocID="{D726F2E1-D902-49F3-9F6F-366ED4B20C85}" presName="level3hierChild" presStyleCnt="0"/>
      <dgm:spPr/>
    </dgm:pt>
    <dgm:pt modelId="{15DBAA71-383E-4CF1-8119-01B1D2CD6EE0}" type="pres">
      <dgm:prSet presAssocID="{73DAC1C4-4E34-43E9-BD9D-7E61013C938A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E2CA41DC-2824-4AAB-A8A8-C8BE846FA701}" type="pres">
      <dgm:prSet presAssocID="{73DAC1C4-4E34-43E9-BD9D-7E61013C938A}" presName="connTx" presStyleLbl="parChTrans1D3" presStyleIdx="4" presStyleCnt="5"/>
      <dgm:spPr/>
      <dgm:t>
        <a:bodyPr/>
        <a:lstStyle/>
        <a:p>
          <a:endParaRPr lang="en-US"/>
        </a:p>
      </dgm:t>
    </dgm:pt>
    <dgm:pt modelId="{1B7D5294-EE75-4397-A331-85ADA2F3FAAA}" type="pres">
      <dgm:prSet presAssocID="{7BC2182E-86AB-423A-9FD3-C4F3C529AC01}" presName="root2" presStyleCnt="0"/>
      <dgm:spPr/>
    </dgm:pt>
    <dgm:pt modelId="{96162BB3-2E15-40A0-8B1B-A0E367F5D50B}" type="pres">
      <dgm:prSet presAssocID="{7BC2182E-86AB-423A-9FD3-C4F3C529AC01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7113D8-B268-4A69-B785-19ED7F1B5536}" type="pres">
      <dgm:prSet presAssocID="{7BC2182E-86AB-423A-9FD3-C4F3C529AC01}" presName="level3hierChild" presStyleCnt="0"/>
      <dgm:spPr/>
    </dgm:pt>
    <dgm:pt modelId="{A5635C9F-46B0-4F93-81DD-BA653CAC62A4}" type="pres">
      <dgm:prSet presAssocID="{8B642365-22E4-417A-A56F-1894EABA2AF6}" presName="conn2-1" presStyleLbl="parChTrans1D4" presStyleIdx="2" presStyleCnt="7"/>
      <dgm:spPr/>
      <dgm:t>
        <a:bodyPr/>
        <a:lstStyle/>
        <a:p>
          <a:endParaRPr lang="en-US"/>
        </a:p>
      </dgm:t>
    </dgm:pt>
    <dgm:pt modelId="{CCB3D175-A694-4AC0-8B24-FAB7F7340E98}" type="pres">
      <dgm:prSet presAssocID="{8B642365-22E4-417A-A56F-1894EABA2AF6}" presName="connTx" presStyleLbl="parChTrans1D4" presStyleIdx="2" presStyleCnt="7"/>
      <dgm:spPr/>
      <dgm:t>
        <a:bodyPr/>
        <a:lstStyle/>
        <a:p>
          <a:endParaRPr lang="en-US"/>
        </a:p>
      </dgm:t>
    </dgm:pt>
    <dgm:pt modelId="{46F3CCBA-9DD3-49AC-849E-CE719240876B}" type="pres">
      <dgm:prSet presAssocID="{B431E877-613B-4673-995A-FBD1DC80C914}" presName="root2" presStyleCnt="0"/>
      <dgm:spPr/>
    </dgm:pt>
    <dgm:pt modelId="{2967A451-60E9-4AEB-99AA-E818D1EBA13C}" type="pres">
      <dgm:prSet presAssocID="{B431E877-613B-4673-995A-FBD1DC80C914}" presName="LevelTwoTextNode" presStyleLbl="node4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79BDEE-82AE-46B4-8890-35C2FF4407B6}" type="pres">
      <dgm:prSet presAssocID="{B431E877-613B-4673-995A-FBD1DC80C914}" presName="level3hierChild" presStyleCnt="0"/>
      <dgm:spPr/>
    </dgm:pt>
    <dgm:pt modelId="{10B812D4-A4E2-4B14-B6E1-E5819B4E9F30}" type="pres">
      <dgm:prSet presAssocID="{542A3D31-849A-479A-80AE-58B58F49857D}" presName="conn2-1" presStyleLbl="parChTrans1D4" presStyleIdx="3" presStyleCnt="7"/>
      <dgm:spPr/>
      <dgm:t>
        <a:bodyPr/>
        <a:lstStyle/>
        <a:p>
          <a:endParaRPr lang="en-US"/>
        </a:p>
      </dgm:t>
    </dgm:pt>
    <dgm:pt modelId="{66785A25-4FDF-4902-A297-4DC7533F6C2C}" type="pres">
      <dgm:prSet presAssocID="{542A3D31-849A-479A-80AE-58B58F49857D}" presName="connTx" presStyleLbl="parChTrans1D4" presStyleIdx="3" presStyleCnt="7"/>
      <dgm:spPr/>
      <dgm:t>
        <a:bodyPr/>
        <a:lstStyle/>
        <a:p>
          <a:endParaRPr lang="en-US"/>
        </a:p>
      </dgm:t>
    </dgm:pt>
    <dgm:pt modelId="{57E300A3-33E7-4730-826C-092530DF1BCF}" type="pres">
      <dgm:prSet presAssocID="{B46C49CF-0CD4-4CB9-905D-8B811D646DF2}" presName="root2" presStyleCnt="0"/>
      <dgm:spPr/>
    </dgm:pt>
    <dgm:pt modelId="{8EDFF7F5-0B5D-406B-8CF9-CB1D1E6D1AA4}" type="pres">
      <dgm:prSet presAssocID="{B46C49CF-0CD4-4CB9-905D-8B811D646DF2}" presName="LevelTwoTextNode" presStyleLbl="node4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64BEC9-9942-4CA3-9BD5-9F46C97ECD13}" type="pres">
      <dgm:prSet presAssocID="{B46C49CF-0CD4-4CB9-905D-8B811D646DF2}" presName="level3hierChild" presStyleCnt="0"/>
      <dgm:spPr/>
    </dgm:pt>
    <dgm:pt modelId="{19EF6A63-9422-4F9B-8C8F-741DFBD4EC16}" type="pres">
      <dgm:prSet presAssocID="{40B2981A-9892-4EFC-BC0B-42321CDC8F2E}" presName="conn2-1" presStyleLbl="parChTrans1D4" presStyleIdx="4" presStyleCnt="7"/>
      <dgm:spPr/>
      <dgm:t>
        <a:bodyPr/>
        <a:lstStyle/>
        <a:p>
          <a:endParaRPr lang="en-US"/>
        </a:p>
      </dgm:t>
    </dgm:pt>
    <dgm:pt modelId="{7503ABF0-5930-476C-ADD0-B095FD226780}" type="pres">
      <dgm:prSet presAssocID="{40B2981A-9892-4EFC-BC0B-42321CDC8F2E}" presName="connTx" presStyleLbl="parChTrans1D4" presStyleIdx="4" presStyleCnt="7"/>
      <dgm:spPr/>
      <dgm:t>
        <a:bodyPr/>
        <a:lstStyle/>
        <a:p>
          <a:endParaRPr lang="en-US"/>
        </a:p>
      </dgm:t>
    </dgm:pt>
    <dgm:pt modelId="{FC752E9A-AFD4-4624-85C2-7C04B03A82EB}" type="pres">
      <dgm:prSet presAssocID="{E1869A8D-519F-4163-94DC-3E26045BC349}" presName="root2" presStyleCnt="0"/>
      <dgm:spPr/>
    </dgm:pt>
    <dgm:pt modelId="{28C21B4B-B250-4258-894B-65025CAC97BC}" type="pres">
      <dgm:prSet presAssocID="{E1869A8D-519F-4163-94DC-3E26045BC349}" presName="LevelTwoTextNode" presStyleLbl="node4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FBB6AD-36D1-46D7-A481-7DD971501DBC}" type="pres">
      <dgm:prSet presAssocID="{E1869A8D-519F-4163-94DC-3E26045BC349}" presName="level3hierChild" presStyleCnt="0"/>
      <dgm:spPr/>
    </dgm:pt>
    <dgm:pt modelId="{132A8A21-6814-4874-A87F-49DC9F14B350}" type="pres">
      <dgm:prSet presAssocID="{C732278E-4834-43DD-A444-778E0AEBF379}" presName="conn2-1" presStyleLbl="parChTrans1D4" presStyleIdx="5" presStyleCnt="7"/>
      <dgm:spPr/>
      <dgm:t>
        <a:bodyPr/>
        <a:lstStyle/>
        <a:p>
          <a:endParaRPr lang="en-US"/>
        </a:p>
      </dgm:t>
    </dgm:pt>
    <dgm:pt modelId="{831E2193-2064-4DE0-8175-0152122BBD22}" type="pres">
      <dgm:prSet presAssocID="{C732278E-4834-43DD-A444-778E0AEBF379}" presName="connTx" presStyleLbl="parChTrans1D4" presStyleIdx="5" presStyleCnt="7"/>
      <dgm:spPr/>
      <dgm:t>
        <a:bodyPr/>
        <a:lstStyle/>
        <a:p>
          <a:endParaRPr lang="en-US"/>
        </a:p>
      </dgm:t>
    </dgm:pt>
    <dgm:pt modelId="{F0C341EA-0764-49F5-8B9E-AEB2B491DACC}" type="pres">
      <dgm:prSet presAssocID="{AF0EFFBF-56AF-477A-9036-ED916703DC75}" presName="root2" presStyleCnt="0"/>
      <dgm:spPr/>
    </dgm:pt>
    <dgm:pt modelId="{753B634A-E900-4654-9F60-3F15392BBC08}" type="pres">
      <dgm:prSet presAssocID="{AF0EFFBF-56AF-477A-9036-ED916703DC75}" presName="LevelTwoTextNode" presStyleLbl="node4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EDED02-7BDA-4EB8-9603-EEAF16DD9089}" type="pres">
      <dgm:prSet presAssocID="{AF0EFFBF-56AF-477A-9036-ED916703DC75}" presName="level3hierChild" presStyleCnt="0"/>
      <dgm:spPr/>
    </dgm:pt>
    <dgm:pt modelId="{804512DA-BBB0-47AF-B3ED-10B2D0BE1ACE}" type="pres">
      <dgm:prSet presAssocID="{5E64CF49-240C-4B58-A959-C886E7D717B9}" presName="conn2-1" presStyleLbl="parChTrans1D4" presStyleIdx="6" presStyleCnt="7"/>
      <dgm:spPr/>
      <dgm:t>
        <a:bodyPr/>
        <a:lstStyle/>
        <a:p>
          <a:endParaRPr lang="en-US"/>
        </a:p>
      </dgm:t>
    </dgm:pt>
    <dgm:pt modelId="{E3D3AEAE-7867-4E2F-A583-FB8946AB640B}" type="pres">
      <dgm:prSet presAssocID="{5E64CF49-240C-4B58-A959-C886E7D717B9}" presName="connTx" presStyleLbl="parChTrans1D4" presStyleIdx="6" presStyleCnt="7"/>
      <dgm:spPr/>
      <dgm:t>
        <a:bodyPr/>
        <a:lstStyle/>
        <a:p>
          <a:endParaRPr lang="en-US"/>
        </a:p>
      </dgm:t>
    </dgm:pt>
    <dgm:pt modelId="{375588D7-0F2C-4388-9BBD-6ABCD67194F4}" type="pres">
      <dgm:prSet presAssocID="{BB4A4858-6DA1-4B32-9084-398685DC1533}" presName="root2" presStyleCnt="0"/>
      <dgm:spPr/>
    </dgm:pt>
    <dgm:pt modelId="{17F393AF-68A7-42F0-A470-8D46396F4265}" type="pres">
      <dgm:prSet presAssocID="{BB4A4858-6DA1-4B32-9084-398685DC1533}" presName="LevelTwoTextNode" presStyleLbl="node4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401906-BE74-47A1-BA22-7842DA0E7AB7}" type="pres">
      <dgm:prSet presAssocID="{BB4A4858-6DA1-4B32-9084-398685DC1533}" presName="level3hierChild" presStyleCnt="0"/>
      <dgm:spPr/>
    </dgm:pt>
  </dgm:ptLst>
  <dgm:cxnLst>
    <dgm:cxn modelId="{1EA37D56-7AAC-4A4B-BCDD-593F8D67A864}" srcId="{CE0AAB5D-280E-4395-ADF8-7384676B4E64}" destId="{72AE1A6B-C7A1-4A1C-87E0-11B78C3A4B97}" srcOrd="0" destOrd="0" parTransId="{07EA2A72-8186-44B3-8304-F9B4787AACBD}" sibTransId="{7351C5C9-2619-41FC-B5CE-98529AA871B9}"/>
    <dgm:cxn modelId="{4E1D2CB7-775B-47DC-BF94-98FCD55593D7}" srcId="{824A0C27-9996-4B98-BE77-28EE9241CCB9}" destId="{AB837CF2-DD99-4B1A-B4CB-8DEC77074F13}" srcOrd="0" destOrd="0" parTransId="{823DE36B-EC0D-4458-B24C-A12ED4FA4841}" sibTransId="{D4C8AD43-F853-4781-9282-70A752B0CC30}"/>
    <dgm:cxn modelId="{7135405F-1E97-469E-A0C1-056641D3D51C}" srcId="{F8D38931-BF5C-4FE6-9E7C-10B09888A9B6}" destId="{368B47F7-E5CD-4806-8F11-D982C8F20D9A}" srcOrd="1" destOrd="0" parTransId="{F821DA68-CE1B-488D-A756-3F1BEC1D97D7}" sibTransId="{B891B27C-BF5D-4B77-BA8B-C00F73B127FD}"/>
    <dgm:cxn modelId="{6478A462-45B1-4490-86BC-4FEC48BE84BA}" srcId="{AF0EFFBF-56AF-477A-9036-ED916703DC75}" destId="{BB4A4858-6DA1-4B32-9084-398685DC1533}" srcOrd="0" destOrd="0" parTransId="{5E64CF49-240C-4B58-A959-C886E7D717B9}" sibTransId="{351D6781-184D-43DF-94BE-76D9FB3DE0B4}"/>
    <dgm:cxn modelId="{4A5C2847-3CA8-427D-B6E4-8DE0AE468067}" type="presOf" srcId="{E1869A8D-519F-4163-94DC-3E26045BC349}" destId="{28C21B4B-B250-4258-894B-65025CAC97BC}" srcOrd="0" destOrd="0" presId="urn:microsoft.com/office/officeart/2005/8/layout/hierarchy2"/>
    <dgm:cxn modelId="{0AFEE629-788F-4EA8-A0FD-43246BE71AC0}" type="presOf" srcId="{B431E877-613B-4673-995A-FBD1DC80C914}" destId="{2967A451-60E9-4AEB-99AA-E818D1EBA13C}" srcOrd="0" destOrd="0" presId="urn:microsoft.com/office/officeart/2005/8/layout/hierarchy2"/>
    <dgm:cxn modelId="{29E4CBE3-0706-4D49-9AA6-59C1BD92B408}" type="presOf" srcId="{823DE36B-EC0D-4458-B24C-A12ED4FA4841}" destId="{7BDEEC03-548F-4418-99E7-CB07D21E811C}" srcOrd="1" destOrd="0" presId="urn:microsoft.com/office/officeart/2005/8/layout/hierarchy2"/>
    <dgm:cxn modelId="{6091C0A0-348B-4974-899A-B7422CF0AF00}" type="presOf" srcId="{7A9F5C78-A7C4-4A43-8389-3380FC313C5F}" destId="{D6D840D2-36EE-4646-9171-DAC1C849C4C0}" srcOrd="0" destOrd="0" presId="urn:microsoft.com/office/officeart/2005/8/layout/hierarchy2"/>
    <dgm:cxn modelId="{F41E64B5-5A01-4066-A9BE-49FC80559F3F}" type="presOf" srcId="{1A927D24-FE8C-4DF3-8CE0-9ED41194DD88}" destId="{9F1FEF73-1013-4B42-B622-2AB111E963DA}" srcOrd="1" destOrd="0" presId="urn:microsoft.com/office/officeart/2005/8/layout/hierarchy2"/>
    <dgm:cxn modelId="{34F3FBDC-7697-4B0D-946D-27F9BDD6D1C7}" type="presOf" srcId="{B1E1F381-F791-4876-95C3-435C61D84DA2}" destId="{A285BB66-B7F4-4348-8FCD-9ABB00E28D83}" srcOrd="0" destOrd="0" presId="urn:microsoft.com/office/officeart/2005/8/layout/hierarchy2"/>
    <dgm:cxn modelId="{8B299DA3-87F1-427C-960D-103C0B20D70E}" type="presOf" srcId="{C732278E-4834-43DD-A444-778E0AEBF379}" destId="{831E2193-2064-4DE0-8175-0152122BBD22}" srcOrd="1" destOrd="0" presId="urn:microsoft.com/office/officeart/2005/8/layout/hierarchy2"/>
    <dgm:cxn modelId="{3653C933-DB0E-4500-84DE-96BD2A92872A}" srcId="{7BC2182E-86AB-423A-9FD3-C4F3C529AC01}" destId="{E1869A8D-519F-4163-94DC-3E26045BC349}" srcOrd="1" destOrd="0" parTransId="{40B2981A-9892-4EFC-BC0B-42321CDC8F2E}" sibTransId="{38D84215-9A15-4362-9606-7D6027B9D038}"/>
    <dgm:cxn modelId="{3517DF1B-CC2B-447C-9C75-EE1E3695EDE2}" type="presOf" srcId="{C732278E-4834-43DD-A444-778E0AEBF379}" destId="{132A8A21-6814-4874-A87F-49DC9F14B350}" srcOrd="0" destOrd="0" presId="urn:microsoft.com/office/officeart/2005/8/layout/hierarchy2"/>
    <dgm:cxn modelId="{1F1E5646-53C0-425D-AE56-24A98717D201}" srcId="{7A9F5C78-A7C4-4A43-8389-3380FC313C5F}" destId="{5D3B019C-93BE-4DD4-BD3E-517D160F3C1E}" srcOrd="1" destOrd="0" parTransId="{D304014F-1840-41CC-8E6E-CE883D4BF0A4}" sibTransId="{CC53113D-E1A7-4F2C-8860-82C5A1226A09}"/>
    <dgm:cxn modelId="{59C1E780-6334-4130-B5D7-62775441BCFB}" type="presOf" srcId="{7BC2182E-86AB-423A-9FD3-C4F3C529AC01}" destId="{96162BB3-2E15-40A0-8B1B-A0E367F5D50B}" srcOrd="0" destOrd="0" presId="urn:microsoft.com/office/officeart/2005/8/layout/hierarchy2"/>
    <dgm:cxn modelId="{C9EA635D-307B-4263-ADAE-ADDAB235998B}" type="presOf" srcId="{5E64CF49-240C-4B58-A959-C886E7D717B9}" destId="{804512DA-BBB0-47AF-B3ED-10B2D0BE1ACE}" srcOrd="0" destOrd="0" presId="urn:microsoft.com/office/officeart/2005/8/layout/hierarchy2"/>
    <dgm:cxn modelId="{5945B59D-A3FF-417C-9C99-4000CD2CAEFE}" type="presOf" srcId="{B1E1F381-F791-4876-95C3-435C61D84DA2}" destId="{4B0C94A5-6345-400A-A631-B23764327F58}" srcOrd="1" destOrd="0" presId="urn:microsoft.com/office/officeart/2005/8/layout/hierarchy2"/>
    <dgm:cxn modelId="{CAC04DAC-E076-48C5-A9E4-612C03ACC67D}" type="presOf" srcId="{72AE1A6B-C7A1-4A1C-87E0-11B78C3A4B97}" destId="{EF4B0223-3C63-4F8C-89AC-3DED04703BFB}" srcOrd="0" destOrd="0" presId="urn:microsoft.com/office/officeart/2005/8/layout/hierarchy2"/>
    <dgm:cxn modelId="{D3AE369B-9B72-49AF-A676-A3C6B89FBADD}" type="presOf" srcId="{AF0EFFBF-56AF-477A-9036-ED916703DC75}" destId="{753B634A-E900-4654-9F60-3F15392BBC08}" srcOrd="0" destOrd="0" presId="urn:microsoft.com/office/officeart/2005/8/layout/hierarchy2"/>
    <dgm:cxn modelId="{6CBFA8FB-284B-4891-B361-3201BA929136}" type="presOf" srcId="{823DE36B-EC0D-4458-B24C-A12ED4FA4841}" destId="{20D41695-9FFC-4CD8-887C-B39C2AEE16A9}" srcOrd="0" destOrd="0" presId="urn:microsoft.com/office/officeart/2005/8/layout/hierarchy2"/>
    <dgm:cxn modelId="{1CDFFFE5-943E-467B-8A0C-84B100A11F81}" type="presOf" srcId="{5D3B019C-93BE-4DD4-BD3E-517D160F3C1E}" destId="{2659052D-D070-4228-8D19-4B4431A697D4}" srcOrd="0" destOrd="0" presId="urn:microsoft.com/office/officeart/2005/8/layout/hierarchy2"/>
    <dgm:cxn modelId="{D4A16859-D400-403F-A508-F04896B6753C}" type="presOf" srcId="{07EA2A72-8186-44B3-8304-F9B4787AACBD}" destId="{0B342B67-9D20-4D33-9685-68EA6D4C02E8}" srcOrd="0" destOrd="0" presId="urn:microsoft.com/office/officeart/2005/8/layout/hierarchy2"/>
    <dgm:cxn modelId="{F98B461F-137C-4937-A5EE-692FF9231D63}" srcId="{03B6C294-0A1D-49F0-9FDC-82B790788819}" destId="{7BC2182E-86AB-423A-9FD3-C4F3C529AC01}" srcOrd="2" destOrd="0" parTransId="{73DAC1C4-4E34-43E9-BD9D-7E61013C938A}" sibTransId="{5B2530F0-2D58-4F9F-A27A-DD41340D0C93}"/>
    <dgm:cxn modelId="{8D22A04F-AF50-4C81-860C-7279142E6A8C}" srcId="{B431E877-613B-4673-995A-FBD1DC80C914}" destId="{B46C49CF-0CD4-4CB9-905D-8B811D646DF2}" srcOrd="0" destOrd="0" parTransId="{542A3D31-849A-479A-80AE-58B58F49857D}" sibTransId="{630E0F1E-5FE9-4617-AC3B-FE722E017043}"/>
    <dgm:cxn modelId="{E6A3BA9D-4EF8-4103-9CCD-9D45F5B7A385}" type="presOf" srcId="{40B2981A-9892-4EFC-BC0B-42321CDC8F2E}" destId="{19EF6A63-9422-4F9B-8C8F-741DFBD4EC16}" srcOrd="0" destOrd="0" presId="urn:microsoft.com/office/officeart/2005/8/layout/hierarchy2"/>
    <dgm:cxn modelId="{C73AA3E6-CCB4-4786-90C9-7F245810485E}" type="presOf" srcId="{444276B8-0436-4C87-A562-ABD17CBDD500}" destId="{40544914-0FBD-4DFA-948B-22015F7F0DF3}" srcOrd="0" destOrd="0" presId="urn:microsoft.com/office/officeart/2005/8/layout/hierarchy2"/>
    <dgm:cxn modelId="{2B832306-97DC-42B4-A86A-0FAAD3B73EDA}" srcId="{03B6C294-0A1D-49F0-9FDC-82B790788819}" destId="{1F6CE323-57E9-4FF7-984C-96128D3B1A81}" srcOrd="1" destOrd="0" parTransId="{B1E1F381-F791-4876-95C3-435C61D84DA2}" sibTransId="{7EE90979-D623-4DE2-B993-DB968C70E158}"/>
    <dgm:cxn modelId="{C8C321F5-6D43-4FF2-8C23-EA12995C6766}" type="presOf" srcId="{5F161B38-14C9-4EFF-8B3B-77BC00460B21}" destId="{C62F4748-4CCB-4A22-A8AE-5F86271B6C95}" srcOrd="1" destOrd="0" presId="urn:microsoft.com/office/officeart/2005/8/layout/hierarchy2"/>
    <dgm:cxn modelId="{BCA3256B-D4F7-4BA6-A79E-BAF16C530324}" type="presOf" srcId="{542A3D31-849A-479A-80AE-58B58F49857D}" destId="{10B812D4-A4E2-4B14-B6E1-E5819B4E9F30}" srcOrd="0" destOrd="0" presId="urn:microsoft.com/office/officeart/2005/8/layout/hierarchy2"/>
    <dgm:cxn modelId="{89E566F8-BFED-4320-B39A-3E2BCF998F96}" srcId="{7BC2182E-86AB-423A-9FD3-C4F3C529AC01}" destId="{B431E877-613B-4673-995A-FBD1DC80C914}" srcOrd="0" destOrd="0" parTransId="{8B642365-22E4-417A-A56F-1894EABA2AF6}" sibTransId="{7F827DFC-AB46-446C-9619-2D489F437507}"/>
    <dgm:cxn modelId="{7C4FB258-AAF7-48C9-A346-3E38D58869DB}" srcId="{E1869A8D-519F-4163-94DC-3E26045BC349}" destId="{AF0EFFBF-56AF-477A-9036-ED916703DC75}" srcOrd="0" destOrd="0" parTransId="{C732278E-4834-43DD-A444-778E0AEBF379}" sibTransId="{DBFDCCFC-FE67-499A-BCAB-BB9BB5A07CC7}"/>
    <dgm:cxn modelId="{C148ABD1-3686-48FF-A448-17F96CF6603F}" type="presOf" srcId="{03B6C294-0A1D-49F0-9FDC-82B790788819}" destId="{BF49C8B2-4DFF-4C2D-87FB-CC4DC41AE2AE}" srcOrd="0" destOrd="0" presId="urn:microsoft.com/office/officeart/2005/8/layout/hierarchy2"/>
    <dgm:cxn modelId="{378821EE-7264-4BC6-A251-1AC3D11BA457}" type="presOf" srcId="{824A0C27-9996-4B98-BE77-28EE9241CCB9}" destId="{FE32A0F0-1E6A-44CC-9594-8308EBDA41B9}" srcOrd="0" destOrd="0" presId="urn:microsoft.com/office/officeart/2005/8/layout/hierarchy2"/>
    <dgm:cxn modelId="{28D5C4D7-38DE-4A8C-9CCC-07DDD3254469}" srcId="{7A9F5C78-A7C4-4A43-8389-3380FC313C5F}" destId="{CE0AAB5D-280E-4395-ADF8-7384676B4E64}" srcOrd="0" destOrd="0" parTransId="{5F161B38-14C9-4EFF-8B3B-77BC00460B21}" sibTransId="{0514E399-19E3-4400-93ED-577F168F3016}"/>
    <dgm:cxn modelId="{8F6F614C-B618-4BD6-BB19-8CFA2A8B38DD}" type="presOf" srcId="{40B2981A-9892-4EFC-BC0B-42321CDC8F2E}" destId="{7503ABF0-5930-476C-ADD0-B095FD226780}" srcOrd="1" destOrd="0" presId="urn:microsoft.com/office/officeart/2005/8/layout/hierarchy2"/>
    <dgm:cxn modelId="{E8C3224D-D4B2-46BE-BF96-76DD0F175B8C}" type="presOf" srcId="{1F6CE323-57E9-4FF7-984C-96128D3B1A81}" destId="{602216E6-CA18-4DDF-8674-6D90996DE85F}" srcOrd="0" destOrd="0" presId="urn:microsoft.com/office/officeart/2005/8/layout/hierarchy2"/>
    <dgm:cxn modelId="{7084B663-FD8C-4C5F-A5F1-3B5C0E3D7803}" type="presOf" srcId="{BE64C960-35EA-4750-BD3B-6D4DBEE0EFD8}" destId="{1F13D9F3-6E0D-49FC-8C91-41C68568061D}" srcOrd="1" destOrd="0" presId="urn:microsoft.com/office/officeart/2005/8/layout/hierarchy2"/>
    <dgm:cxn modelId="{C12DCEB8-F54C-4C70-A1DA-FE2657E4A406}" type="presOf" srcId="{5F161B38-14C9-4EFF-8B3B-77BC00460B21}" destId="{A1A947F5-2C7F-473F-87A8-EE007F75D2B6}" srcOrd="0" destOrd="0" presId="urn:microsoft.com/office/officeart/2005/8/layout/hierarchy2"/>
    <dgm:cxn modelId="{4DE084C6-A26E-4E73-91A9-5F4E364BE395}" srcId="{368B47F7-E5CD-4806-8F11-D982C8F20D9A}" destId="{03B6C294-0A1D-49F0-9FDC-82B790788819}" srcOrd="0" destOrd="0" parTransId="{BE64C960-35EA-4750-BD3B-6D4DBEE0EFD8}" sibTransId="{18B58E27-0E61-4D8E-B87C-F6B4338D8DD7}"/>
    <dgm:cxn modelId="{D180D57C-CAE2-4807-AD62-A9E1CB371718}" type="presOf" srcId="{D304014F-1840-41CC-8E6E-CE883D4BF0A4}" destId="{2B74C519-3D14-4B25-B498-66C8CAB4B128}" srcOrd="0" destOrd="0" presId="urn:microsoft.com/office/officeart/2005/8/layout/hierarchy2"/>
    <dgm:cxn modelId="{CFE99D70-E445-4FBA-8B83-0B06BF5DB9FF}" type="presOf" srcId="{B46C49CF-0CD4-4CB9-905D-8B811D646DF2}" destId="{8EDFF7F5-0B5D-406B-8CF9-CB1D1E6D1AA4}" srcOrd="0" destOrd="0" presId="urn:microsoft.com/office/officeart/2005/8/layout/hierarchy2"/>
    <dgm:cxn modelId="{78669056-CD21-45F0-8F34-154CE59D4B33}" type="presOf" srcId="{07EA2A72-8186-44B3-8304-F9B4787AACBD}" destId="{95F3573D-3AE8-49D8-8933-E8F8C7AC80EA}" srcOrd="1" destOrd="0" presId="urn:microsoft.com/office/officeart/2005/8/layout/hierarchy2"/>
    <dgm:cxn modelId="{4C3CA14C-F2C1-4055-877A-A4C86944B04C}" type="presOf" srcId="{368B47F7-E5CD-4806-8F11-D982C8F20D9A}" destId="{A5BE8C98-3ABB-4A07-9C12-7457D2B93FEC}" srcOrd="0" destOrd="0" presId="urn:microsoft.com/office/officeart/2005/8/layout/hierarchy2"/>
    <dgm:cxn modelId="{7F8BACE0-7174-41A7-80FE-A4BDC4D92CFE}" srcId="{03B6C294-0A1D-49F0-9FDC-82B790788819}" destId="{824A0C27-9996-4B98-BE77-28EE9241CCB9}" srcOrd="0" destOrd="0" parTransId="{A946C74D-1B3E-4B46-860F-D9F9C41032CD}" sibTransId="{AC555274-090C-4D5D-A9AC-FB7C18EFAFF7}"/>
    <dgm:cxn modelId="{D94F5CC8-9AE7-4D50-ACF1-C26746E30C20}" type="presOf" srcId="{BE64C960-35EA-4750-BD3B-6D4DBEE0EFD8}" destId="{3ADB871A-65C4-49CD-860C-9FF572FC2E7E}" srcOrd="0" destOrd="0" presId="urn:microsoft.com/office/officeart/2005/8/layout/hierarchy2"/>
    <dgm:cxn modelId="{0D38EECF-F07B-4DB7-A117-E0A92EFED7B4}" type="presOf" srcId="{8B642365-22E4-417A-A56F-1894EABA2AF6}" destId="{CCB3D175-A694-4AC0-8B24-FAB7F7340E98}" srcOrd="1" destOrd="0" presId="urn:microsoft.com/office/officeart/2005/8/layout/hierarchy2"/>
    <dgm:cxn modelId="{17EB9A20-F033-4E58-8658-23AAA3725AC5}" type="presOf" srcId="{444276B8-0436-4C87-A562-ABD17CBDD500}" destId="{275B45BD-458B-438D-B418-C4CAFB0C262A}" srcOrd="1" destOrd="0" presId="urn:microsoft.com/office/officeart/2005/8/layout/hierarchy2"/>
    <dgm:cxn modelId="{82F9F26D-78B8-46E4-82B2-871C5F575F94}" type="presOf" srcId="{AB837CF2-DD99-4B1A-B4CB-8DEC77074F13}" destId="{EED35B9B-04E4-4093-9B83-F46B65D181CA}" srcOrd="0" destOrd="0" presId="urn:microsoft.com/office/officeart/2005/8/layout/hierarchy2"/>
    <dgm:cxn modelId="{01CAE6E6-419E-46C6-8267-903303303797}" type="presOf" srcId="{8B642365-22E4-417A-A56F-1894EABA2AF6}" destId="{A5635C9F-46B0-4F93-81DD-BA653CAC62A4}" srcOrd="0" destOrd="0" presId="urn:microsoft.com/office/officeart/2005/8/layout/hierarchy2"/>
    <dgm:cxn modelId="{DF8ED8F0-7F70-469B-9496-496534B059E0}" srcId="{1F6CE323-57E9-4FF7-984C-96128D3B1A81}" destId="{D726F2E1-D902-49F3-9F6F-366ED4B20C85}" srcOrd="0" destOrd="0" parTransId="{444276B8-0436-4C87-A562-ABD17CBDD500}" sibTransId="{2C6142E5-7E50-4E34-B21F-2B3B78AD1087}"/>
    <dgm:cxn modelId="{D890F435-BAB4-4B75-820D-D0EB1D97D8F5}" type="presOf" srcId="{73DAC1C4-4E34-43E9-BD9D-7E61013C938A}" destId="{E2CA41DC-2824-4AAB-A8A8-C8BE846FA701}" srcOrd="1" destOrd="0" presId="urn:microsoft.com/office/officeart/2005/8/layout/hierarchy2"/>
    <dgm:cxn modelId="{0276BB47-07B5-4DDA-B590-A4E031894D97}" type="presOf" srcId="{A946C74D-1B3E-4B46-860F-D9F9C41032CD}" destId="{299388F8-BFD1-47A1-B5F9-F8B9EB03FDC4}" srcOrd="1" destOrd="0" presId="urn:microsoft.com/office/officeart/2005/8/layout/hierarchy2"/>
    <dgm:cxn modelId="{9D7E5AA3-E07E-437A-A297-250C7E6DD3BF}" type="presOf" srcId="{D304014F-1840-41CC-8E6E-CE883D4BF0A4}" destId="{F946801F-2136-4C02-9FA9-19C00070E2D1}" srcOrd="1" destOrd="0" presId="urn:microsoft.com/office/officeart/2005/8/layout/hierarchy2"/>
    <dgm:cxn modelId="{05F6754E-D63C-4DE1-B4B0-A13A0AB2543B}" type="presOf" srcId="{EE4CE6D7-3035-4424-9CFC-DBF6080CD294}" destId="{6C2A1AC0-9D4E-47ED-A8F9-409693E2DD49}" srcOrd="0" destOrd="0" presId="urn:microsoft.com/office/officeart/2005/8/layout/hierarchy2"/>
    <dgm:cxn modelId="{96015D97-E725-43CD-87EC-198E14E24577}" type="presOf" srcId="{73DAC1C4-4E34-43E9-BD9D-7E61013C938A}" destId="{15DBAA71-383E-4CF1-8119-01B1D2CD6EE0}" srcOrd="0" destOrd="0" presId="urn:microsoft.com/office/officeart/2005/8/layout/hierarchy2"/>
    <dgm:cxn modelId="{66C7A4BA-2B2F-4633-910D-F2BEBDCB65B3}" type="presOf" srcId="{1A927D24-FE8C-4DF3-8CE0-9ED41194DD88}" destId="{278B1773-8D19-4234-B9EE-DAC1F3A7E9D3}" srcOrd="0" destOrd="0" presId="urn:microsoft.com/office/officeart/2005/8/layout/hierarchy2"/>
    <dgm:cxn modelId="{64B9CBC0-4D7F-47CE-A50E-87107AB45191}" type="presOf" srcId="{D726F2E1-D902-49F3-9F6F-366ED4B20C85}" destId="{DD92606C-9A32-4B07-8830-7754429CADDC}" srcOrd="0" destOrd="0" presId="urn:microsoft.com/office/officeart/2005/8/layout/hierarchy2"/>
    <dgm:cxn modelId="{E030572F-D997-42CA-8886-A01354285495}" type="presOf" srcId="{F8D38931-BF5C-4FE6-9E7C-10B09888A9B6}" destId="{0BE1E2EA-10D4-4C6B-9BCF-A381A345E2E0}" srcOrd="0" destOrd="0" presId="urn:microsoft.com/office/officeart/2005/8/layout/hierarchy2"/>
    <dgm:cxn modelId="{30379DB3-A728-42A4-AC3A-EC57B34B940A}" srcId="{5D3B019C-93BE-4DD4-BD3E-517D160F3C1E}" destId="{EE4CE6D7-3035-4424-9CFC-DBF6080CD294}" srcOrd="0" destOrd="0" parTransId="{1A927D24-FE8C-4DF3-8CE0-9ED41194DD88}" sibTransId="{7311801E-F156-41E0-98CF-3878B83B4EA0}"/>
    <dgm:cxn modelId="{55D40328-EE36-44E9-9E22-9836364666E0}" type="presOf" srcId="{542A3D31-849A-479A-80AE-58B58F49857D}" destId="{66785A25-4FDF-4902-A297-4DC7533F6C2C}" srcOrd="1" destOrd="0" presId="urn:microsoft.com/office/officeart/2005/8/layout/hierarchy2"/>
    <dgm:cxn modelId="{DAA9807C-48BD-4B7E-ADF2-313DE711B891}" type="presOf" srcId="{CE0AAB5D-280E-4395-ADF8-7384676B4E64}" destId="{866719FD-C6A9-4986-8888-721913A56158}" srcOrd="0" destOrd="0" presId="urn:microsoft.com/office/officeart/2005/8/layout/hierarchy2"/>
    <dgm:cxn modelId="{0B278781-28ED-4BE0-B73D-6A2F479C00D3}" type="presOf" srcId="{BB4A4858-6DA1-4B32-9084-398685DC1533}" destId="{17F393AF-68A7-42F0-A470-8D46396F4265}" srcOrd="0" destOrd="0" presId="urn:microsoft.com/office/officeart/2005/8/layout/hierarchy2"/>
    <dgm:cxn modelId="{E30CA6E0-C377-434F-B9FE-02B35692502C}" type="presOf" srcId="{5E64CF49-240C-4B58-A959-C886E7D717B9}" destId="{E3D3AEAE-7867-4E2F-A583-FB8946AB640B}" srcOrd="1" destOrd="0" presId="urn:microsoft.com/office/officeart/2005/8/layout/hierarchy2"/>
    <dgm:cxn modelId="{4CDA2B49-0EDD-4105-AF6E-7360971E0295}" srcId="{F8D38931-BF5C-4FE6-9E7C-10B09888A9B6}" destId="{7A9F5C78-A7C4-4A43-8389-3380FC313C5F}" srcOrd="0" destOrd="0" parTransId="{1C9CE7BB-10B2-4CCC-9839-E25F3FC789C9}" sibTransId="{51E099E2-43A9-4F6F-9F57-761D54CF6324}"/>
    <dgm:cxn modelId="{EF9D75A1-2896-4A39-A342-4AB2589AE568}" type="presOf" srcId="{A946C74D-1B3E-4B46-860F-D9F9C41032CD}" destId="{FDA52427-9E48-4DC4-B39F-B6A1A4650625}" srcOrd="0" destOrd="0" presId="urn:microsoft.com/office/officeart/2005/8/layout/hierarchy2"/>
    <dgm:cxn modelId="{DDBDDE7E-14E6-476B-8900-C89DF263A2C9}" type="presParOf" srcId="{0BE1E2EA-10D4-4C6B-9BCF-A381A345E2E0}" destId="{F6D460FE-3CD0-476C-8675-CFF5727C0CEA}" srcOrd="0" destOrd="0" presId="urn:microsoft.com/office/officeart/2005/8/layout/hierarchy2"/>
    <dgm:cxn modelId="{84F9AA1F-3FB3-42B4-A478-6875AD8427F0}" type="presParOf" srcId="{F6D460FE-3CD0-476C-8675-CFF5727C0CEA}" destId="{D6D840D2-36EE-4646-9171-DAC1C849C4C0}" srcOrd="0" destOrd="0" presId="urn:microsoft.com/office/officeart/2005/8/layout/hierarchy2"/>
    <dgm:cxn modelId="{0CE643EE-1594-4E98-AD63-D261BB00113B}" type="presParOf" srcId="{F6D460FE-3CD0-476C-8675-CFF5727C0CEA}" destId="{97E10E47-6B6E-4510-A153-9ACB472EA901}" srcOrd="1" destOrd="0" presId="urn:microsoft.com/office/officeart/2005/8/layout/hierarchy2"/>
    <dgm:cxn modelId="{EED9B864-74F2-40B0-B0DE-785485533450}" type="presParOf" srcId="{97E10E47-6B6E-4510-A153-9ACB472EA901}" destId="{A1A947F5-2C7F-473F-87A8-EE007F75D2B6}" srcOrd="0" destOrd="0" presId="urn:microsoft.com/office/officeart/2005/8/layout/hierarchy2"/>
    <dgm:cxn modelId="{F50D9005-D8D5-4A9D-A5E0-74220CADA7B5}" type="presParOf" srcId="{A1A947F5-2C7F-473F-87A8-EE007F75D2B6}" destId="{C62F4748-4CCB-4A22-A8AE-5F86271B6C95}" srcOrd="0" destOrd="0" presId="urn:microsoft.com/office/officeart/2005/8/layout/hierarchy2"/>
    <dgm:cxn modelId="{B208BC57-CFCB-42E6-ADD7-A3763AE0C951}" type="presParOf" srcId="{97E10E47-6B6E-4510-A153-9ACB472EA901}" destId="{0F4C480E-47BB-4C5D-82A3-0DE1192D707E}" srcOrd="1" destOrd="0" presId="urn:microsoft.com/office/officeart/2005/8/layout/hierarchy2"/>
    <dgm:cxn modelId="{B600826F-C777-42A0-8B98-DDACDCDBF154}" type="presParOf" srcId="{0F4C480E-47BB-4C5D-82A3-0DE1192D707E}" destId="{866719FD-C6A9-4986-8888-721913A56158}" srcOrd="0" destOrd="0" presId="urn:microsoft.com/office/officeart/2005/8/layout/hierarchy2"/>
    <dgm:cxn modelId="{03706FC7-BC77-428E-AF46-49AB05E34BC6}" type="presParOf" srcId="{0F4C480E-47BB-4C5D-82A3-0DE1192D707E}" destId="{BEC1C90F-6277-4A31-8594-1D42F2216DBC}" srcOrd="1" destOrd="0" presId="urn:microsoft.com/office/officeart/2005/8/layout/hierarchy2"/>
    <dgm:cxn modelId="{E54F390C-347D-4D3F-853B-585E64F854B0}" type="presParOf" srcId="{BEC1C90F-6277-4A31-8594-1D42F2216DBC}" destId="{0B342B67-9D20-4D33-9685-68EA6D4C02E8}" srcOrd="0" destOrd="0" presId="urn:microsoft.com/office/officeart/2005/8/layout/hierarchy2"/>
    <dgm:cxn modelId="{3FAE70A2-D0FD-4D68-8C87-1ADF05F70DEB}" type="presParOf" srcId="{0B342B67-9D20-4D33-9685-68EA6D4C02E8}" destId="{95F3573D-3AE8-49D8-8933-E8F8C7AC80EA}" srcOrd="0" destOrd="0" presId="urn:microsoft.com/office/officeart/2005/8/layout/hierarchy2"/>
    <dgm:cxn modelId="{DDC123D6-971E-41D7-B0B4-639271121187}" type="presParOf" srcId="{BEC1C90F-6277-4A31-8594-1D42F2216DBC}" destId="{30919D4A-CC3D-4169-8178-7AEE68EEE1F4}" srcOrd="1" destOrd="0" presId="urn:microsoft.com/office/officeart/2005/8/layout/hierarchy2"/>
    <dgm:cxn modelId="{E594D7D3-601E-4D63-A6DD-CDD05BE7B195}" type="presParOf" srcId="{30919D4A-CC3D-4169-8178-7AEE68EEE1F4}" destId="{EF4B0223-3C63-4F8C-89AC-3DED04703BFB}" srcOrd="0" destOrd="0" presId="urn:microsoft.com/office/officeart/2005/8/layout/hierarchy2"/>
    <dgm:cxn modelId="{ABE1A744-001B-4108-8692-4FCAEFFCC943}" type="presParOf" srcId="{30919D4A-CC3D-4169-8178-7AEE68EEE1F4}" destId="{FAB38AA1-EF34-41FD-8F40-F74FEB8ECB5D}" srcOrd="1" destOrd="0" presId="urn:microsoft.com/office/officeart/2005/8/layout/hierarchy2"/>
    <dgm:cxn modelId="{7AD7D003-EBED-4D09-8056-DA6EC06E5F81}" type="presParOf" srcId="{97E10E47-6B6E-4510-A153-9ACB472EA901}" destId="{2B74C519-3D14-4B25-B498-66C8CAB4B128}" srcOrd="2" destOrd="0" presId="urn:microsoft.com/office/officeart/2005/8/layout/hierarchy2"/>
    <dgm:cxn modelId="{52AC71DB-C71F-431F-B924-4A0F0977CEEB}" type="presParOf" srcId="{2B74C519-3D14-4B25-B498-66C8CAB4B128}" destId="{F946801F-2136-4C02-9FA9-19C00070E2D1}" srcOrd="0" destOrd="0" presId="urn:microsoft.com/office/officeart/2005/8/layout/hierarchy2"/>
    <dgm:cxn modelId="{C04C93C1-325C-48C9-8486-07B5B7EA6E2E}" type="presParOf" srcId="{97E10E47-6B6E-4510-A153-9ACB472EA901}" destId="{B15F5DC9-0DFD-4372-A48F-22BCFFEDAE17}" srcOrd="3" destOrd="0" presId="urn:microsoft.com/office/officeart/2005/8/layout/hierarchy2"/>
    <dgm:cxn modelId="{8BC676D8-5BAA-4C36-9A39-42C7471F9EDD}" type="presParOf" srcId="{B15F5DC9-0DFD-4372-A48F-22BCFFEDAE17}" destId="{2659052D-D070-4228-8D19-4B4431A697D4}" srcOrd="0" destOrd="0" presId="urn:microsoft.com/office/officeart/2005/8/layout/hierarchy2"/>
    <dgm:cxn modelId="{29D606A6-D188-484E-93A6-8483848BD3CF}" type="presParOf" srcId="{B15F5DC9-0DFD-4372-A48F-22BCFFEDAE17}" destId="{B6472BB5-2437-4D95-9E77-665703E54736}" srcOrd="1" destOrd="0" presId="urn:microsoft.com/office/officeart/2005/8/layout/hierarchy2"/>
    <dgm:cxn modelId="{904C8E5B-BC8D-40F4-BBEF-990E78CD95CC}" type="presParOf" srcId="{B6472BB5-2437-4D95-9E77-665703E54736}" destId="{278B1773-8D19-4234-B9EE-DAC1F3A7E9D3}" srcOrd="0" destOrd="0" presId="urn:microsoft.com/office/officeart/2005/8/layout/hierarchy2"/>
    <dgm:cxn modelId="{4110C9AB-53B7-400A-B1F9-43DA39CC0A38}" type="presParOf" srcId="{278B1773-8D19-4234-B9EE-DAC1F3A7E9D3}" destId="{9F1FEF73-1013-4B42-B622-2AB111E963DA}" srcOrd="0" destOrd="0" presId="urn:microsoft.com/office/officeart/2005/8/layout/hierarchy2"/>
    <dgm:cxn modelId="{D186308A-83AC-4F75-9E2E-BD177FC76290}" type="presParOf" srcId="{B6472BB5-2437-4D95-9E77-665703E54736}" destId="{B4854CE8-F426-480D-A4CA-B1BD09155367}" srcOrd="1" destOrd="0" presId="urn:microsoft.com/office/officeart/2005/8/layout/hierarchy2"/>
    <dgm:cxn modelId="{52118760-2407-4755-80C6-F9BF289AA2DD}" type="presParOf" srcId="{B4854CE8-F426-480D-A4CA-B1BD09155367}" destId="{6C2A1AC0-9D4E-47ED-A8F9-409693E2DD49}" srcOrd="0" destOrd="0" presId="urn:microsoft.com/office/officeart/2005/8/layout/hierarchy2"/>
    <dgm:cxn modelId="{407CFCD5-9201-4914-93B2-F978E5975A72}" type="presParOf" srcId="{B4854CE8-F426-480D-A4CA-B1BD09155367}" destId="{2D117917-EF3B-4D1C-B03D-2672069CD133}" srcOrd="1" destOrd="0" presId="urn:microsoft.com/office/officeart/2005/8/layout/hierarchy2"/>
    <dgm:cxn modelId="{66451FE3-605B-4613-85B9-C49C215D7F26}" type="presParOf" srcId="{0BE1E2EA-10D4-4C6B-9BCF-A381A345E2E0}" destId="{7F0C2D9A-6FEB-4DC6-B0AD-48E76BEE1EF6}" srcOrd="1" destOrd="0" presId="urn:microsoft.com/office/officeart/2005/8/layout/hierarchy2"/>
    <dgm:cxn modelId="{8143F29B-3D62-453D-9BEB-2D524369199E}" type="presParOf" srcId="{7F0C2D9A-6FEB-4DC6-B0AD-48E76BEE1EF6}" destId="{A5BE8C98-3ABB-4A07-9C12-7457D2B93FEC}" srcOrd="0" destOrd="0" presId="urn:microsoft.com/office/officeart/2005/8/layout/hierarchy2"/>
    <dgm:cxn modelId="{94E4AD8E-39F1-45F0-A72D-0C35850AF744}" type="presParOf" srcId="{7F0C2D9A-6FEB-4DC6-B0AD-48E76BEE1EF6}" destId="{70310554-D9A6-4298-A42C-E384DAB09D5B}" srcOrd="1" destOrd="0" presId="urn:microsoft.com/office/officeart/2005/8/layout/hierarchy2"/>
    <dgm:cxn modelId="{36122858-B003-4ACC-9BEE-FC9FCFBAC3E5}" type="presParOf" srcId="{70310554-D9A6-4298-A42C-E384DAB09D5B}" destId="{3ADB871A-65C4-49CD-860C-9FF572FC2E7E}" srcOrd="0" destOrd="0" presId="urn:microsoft.com/office/officeart/2005/8/layout/hierarchy2"/>
    <dgm:cxn modelId="{D4E17ABD-51DD-4D11-B9DC-76522125A229}" type="presParOf" srcId="{3ADB871A-65C4-49CD-860C-9FF572FC2E7E}" destId="{1F13D9F3-6E0D-49FC-8C91-41C68568061D}" srcOrd="0" destOrd="0" presId="urn:microsoft.com/office/officeart/2005/8/layout/hierarchy2"/>
    <dgm:cxn modelId="{2601D4E3-48BD-4E53-959B-80B0A7346556}" type="presParOf" srcId="{70310554-D9A6-4298-A42C-E384DAB09D5B}" destId="{9EA583F4-E447-42E1-BD48-47CAB3F060BA}" srcOrd="1" destOrd="0" presId="urn:microsoft.com/office/officeart/2005/8/layout/hierarchy2"/>
    <dgm:cxn modelId="{8FE53A99-6DD9-4682-B8BE-176E4B452B3A}" type="presParOf" srcId="{9EA583F4-E447-42E1-BD48-47CAB3F060BA}" destId="{BF49C8B2-4DFF-4C2D-87FB-CC4DC41AE2AE}" srcOrd="0" destOrd="0" presId="urn:microsoft.com/office/officeart/2005/8/layout/hierarchy2"/>
    <dgm:cxn modelId="{FA78A632-89B6-4FC7-B8FA-13E201522708}" type="presParOf" srcId="{9EA583F4-E447-42E1-BD48-47CAB3F060BA}" destId="{C7D46B01-5BEF-4B24-B704-4C0BF067B42F}" srcOrd="1" destOrd="0" presId="urn:microsoft.com/office/officeart/2005/8/layout/hierarchy2"/>
    <dgm:cxn modelId="{E71B03A8-1144-4E2D-A301-11058DEEC1BE}" type="presParOf" srcId="{C7D46B01-5BEF-4B24-B704-4C0BF067B42F}" destId="{FDA52427-9E48-4DC4-B39F-B6A1A4650625}" srcOrd="0" destOrd="0" presId="urn:microsoft.com/office/officeart/2005/8/layout/hierarchy2"/>
    <dgm:cxn modelId="{95A9C03F-8ABA-40D3-B47D-AC9A8D62E1DA}" type="presParOf" srcId="{FDA52427-9E48-4DC4-B39F-B6A1A4650625}" destId="{299388F8-BFD1-47A1-B5F9-F8B9EB03FDC4}" srcOrd="0" destOrd="0" presId="urn:microsoft.com/office/officeart/2005/8/layout/hierarchy2"/>
    <dgm:cxn modelId="{E05321C8-B580-4AF7-ACA9-9F7635200798}" type="presParOf" srcId="{C7D46B01-5BEF-4B24-B704-4C0BF067B42F}" destId="{8B6985D9-A825-43D2-B6AD-6DF68CA6D967}" srcOrd="1" destOrd="0" presId="urn:microsoft.com/office/officeart/2005/8/layout/hierarchy2"/>
    <dgm:cxn modelId="{F6C2A81A-9C74-43BE-89CE-EDBA91E953A7}" type="presParOf" srcId="{8B6985D9-A825-43D2-B6AD-6DF68CA6D967}" destId="{FE32A0F0-1E6A-44CC-9594-8308EBDA41B9}" srcOrd="0" destOrd="0" presId="urn:microsoft.com/office/officeart/2005/8/layout/hierarchy2"/>
    <dgm:cxn modelId="{208ED619-E667-4A2C-B399-727387BD5459}" type="presParOf" srcId="{8B6985D9-A825-43D2-B6AD-6DF68CA6D967}" destId="{C5EE6B3F-C561-4EAC-97A9-4F52E4DBB602}" srcOrd="1" destOrd="0" presId="urn:microsoft.com/office/officeart/2005/8/layout/hierarchy2"/>
    <dgm:cxn modelId="{55059B79-C9E1-47F9-9E03-0D912CA9CC6B}" type="presParOf" srcId="{C5EE6B3F-C561-4EAC-97A9-4F52E4DBB602}" destId="{20D41695-9FFC-4CD8-887C-B39C2AEE16A9}" srcOrd="0" destOrd="0" presId="urn:microsoft.com/office/officeart/2005/8/layout/hierarchy2"/>
    <dgm:cxn modelId="{6B4BE089-D428-4128-B3E9-2FB89E86E1FE}" type="presParOf" srcId="{20D41695-9FFC-4CD8-887C-B39C2AEE16A9}" destId="{7BDEEC03-548F-4418-99E7-CB07D21E811C}" srcOrd="0" destOrd="0" presId="urn:microsoft.com/office/officeart/2005/8/layout/hierarchy2"/>
    <dgm:cxn modelId="{E31AB185-FF23-4019-8D9C-CF6F898D380E}" type="presParOf" srcId="{C5EE6B3F-C561-4EAC-97A9-4F52E4DBB602}" destId="{DAC6DB44-953E-4E01-822F-8E240C95F04B}" srcOrd="1" destOrd="0" presId="urn:microsoft.com/office/officeart/2005/8/layout/hierarchy2"/>
    <dgm:cxn modelId="{D36938F3-430E-4D5E-811D-3B6CA0D80AC9}" type="presParOf" srcId="{DAC6DB44-953E-4E01-822F-8E240C95F04B}" destId="{EED35B9B-04E4-4093-9B83-F46B65D181CA}" srcOrd="0" destOrd="0" presId="urn:microsoft.com/office/officeart/2005/8/layout/hierarchy2"/>
    <dgm:cxn modelId="{1F9D3E47-A612-4CB7-9E1B-29FCDA25EC75}" type="presParOf" srcId="{DAC6DB44-953E-4E01-822F-8E240C95F04B}" destId="{CAB49A38-A647-4DBE-9F11-0C7C4AE4D347}" srcOrd="1" destOrd="0" presId="urn:microsoft.com/office/officeart/2005/8/layout/hierarchy2"/>
    <dgm:cxn modelId="{154C7F08-91B3-46DF-A309-BEA7B79603FC}" type="presParOf" srcId="{C7D46B01-5BEF-4B24-B704-4C0BF067B42F}" destId="{A285BB66-B7F4-4348-8FCD-9ABB00E28D83}" srcOrd="2" destOrd="0" presId="urn:microsoft.com/office/officeart/2005/8/layout/hierarchy2"/>
    <dgm:cxn modelId="{961CF244-BA8B-4C70-8CAF-1467C62B1AA5}" type="presParOf" srcId="{A285BB66-B7F4-4348-8FCD-9ABB00E28D83}" destId="{4B0C94A5-6345-400A-A631-B23764327F58}" srcOrd="0" destOrd="0" presId="urn:microsoft.com/office/officeart/2005/8/layout/hierarchy2"/>
    <dgm:cxn modelId="{FD3602BF-1392-42AA-B129-C2443E0DB591}" type="presParOf" srcId="{C7D46B01-5BEF-4B24-B704-4C0BF067B42F}" destId="{90279016-E049-485D-A165-13C48D30B8E1}" srcOrd="3" destOrd="0" presId="urn:microsoft.com/office/officeart/2005/8/layout/hierarchy2"/>
    <dgm:cxn modelId="{8CC9F653-C7E9-4D3A-8C1A-92664B06CD75}" type="presParOf" srcId="{90279016-E049-485D-A165-13C48D30B8E1}" destId="{602216E6-CA18-4DDF-8674-6D90996DE85F}" srcOrd="0" destOrd="0" presId="urn:microsoft.com/office/officeart/2005/8/layout/hierarchy2"/>
    <dgm:cxn modelId="{7A4A4F51-8B7E-4608-B00C-CAB0605E1FB6}" type="presParOf" srcId="{90279016-E049-485D-A165-13C48D30B8E1}" destId="{0E8B6F8B-9F27-45F9-A4EE-C67F3A47B835}" srcOrd="1" destOrd="0" presId="urn:microsoft.com/office/officeart/2005/8/layout/hierarchy2"/>
    <dgm:cxn modelId="{29AEFA20-1C5F-4B47-8B88-D598B2DDB86A}" type="presParOf" srcId="{0E8B6F8B-9F27-45F9-A4EE-C67F3A47B835}" destId="{40544914-0FBD-4DFA-948B-22015F7F0DF3}" srcOrd="0" destOrd="0" presId="urn:microsoft.com/office/officeart/2005/8/layout/hierarchy2"/>
    <dgm:cxn modelId="{A6C86392-58CE-4C01-8455-DB9366F7873B}" type="presParOf" srcId="{40544914-0FBD-4DFA-948B-22015F7F0DF3}" destId="{275B45BD-458B-438D-B418-C4CAFB0C262A}" srcOrd="0" destOrd="0" presId="urn:microsoft.com/office/officeart/2005/8/layout/hierarchy2"/>
    <dgm:cxn modelId="{CEC7C982-8EE9-4267-AC4C-B0CD395D8D2F}" type="presParOf" srcId="{0E8B6F8B-9F27-45F9-A4EE-C67F3A47B835}" destId="{D0E7617A-332A-4C94-94B4-898E6C0FE3A0}" srcOrd="1" destOrd="0" presId="urn:microsoft.com/office/officeart/2005/8/layout/hierarchy2"/>
    <dgm:cxn modelId="{33B9408A-AED0-48CB-BD00-D8E6C6200459}" type="presParOf" srcId="{D0E7617A-332A-4C94-94B4-898E6C0FE3A0}" destId="{DD92606C-9A32-4B07-8830-7754429CADDC}" srcOrd="0" destOrd="0" presId="urn:microsoft.com/office/officeart/2005/8/layout/hierarchy2"/>
    <dgm:cxn modelId="{03E935BB-1C37-48E8-A47C-C6D297A4ACE7}" type="presParOf" srcId="{D0E7617A-332A-4C94-94B4-898E6C0FE3A0}" destId="{E56310D3-C1C9-4632-95D6-4DA3CE9427D7}" srcOrd="1" destOrd="0" presId="urn:microsoft.com/office/officeart/2005/8/layout/hierarchy2"/>
    <dgm:cxn modelId="{4CAE1B2F-6DC3-460F-88CB-F6CC71E2DE46}" type="presParOf" srcId="{C7D46B01-5BEF-4B24-B704-4C0BF067B42F}" destId="{15DBAA71-383E-4CF1-8119-01B1D2CD6EE0}" srcOrd="4" destOrd="0" presId="urn:microsoft.com/office/officeart/2005/8/layout/hierarchy2"/>
    <dgm:cxn modelId="{CD2EBB5C-07D4-419E-97EE-4C851B1330C6}" type="presParOf" srcId="{15DBAA71-383E-4CF1-8119-01B1D2CD6EE0}" destId="{E2CA41DC-2824-4AAB-A8A8-C8BE846FA701}" srcOrd="0" destOrd="0" presId="urn:microsoft.com/office/officeart/2005/8/layout/hierarchy2"/>
    <dgm:cxn modelId="{0F2CC0AE-4526-4351-865D-D57DD6509767}" type="presParOf" srcId="{C7D46B01-5BEF-4B24-B704-4C0BF067B42F}" destId="{1B7D5294-EE75-4397-A331-85ADA2F3FAAA}" srcOrd="5" destOrd="0" presId="urn:microsoft.com/office/officeart/2005/8/layout/hierarchy2"/>
    <dgm:cxn modelId="{FEC5135C-7627-44C3-BC71-834E1A6CF455}" type="presParOf" srcId="{1B7D5294-EE75-4397-A331-85ADA2F3FAAA}" destId="{96162BB3-2E15-40A0-8B1B-A0E367F5D50B}" srcOrd="0" destOrd="0" presId="urn:microsoft.com/office/officeart/2005/8/layout/hierarchy2"/>
    <dgm:cxn modelId="{8AF0444F-6AB1-4E91-AA3D-20E639DA4097}" type="presParOf" srcId="{1B7D5294-EE75-4397-A331-85ADA2F3FAAA}" destId="{A67113D8-B268-4A69-B785-19ED7F1B5536}" srcOrd="1" destOrd="0" presId="urn:microsoft.com/office/officeart/2005/8/layout/hierarchy2"/>
    <dgm:cxn modelId="{8FC3F3D5-97BE-4198-8DF8-9031502DD488}" type="presParOf" srcId="{A67113D8-B268-4A69-B785-19ED7F1B5536}" destId="{A5635C9F-46B0-4F93-81DD-BA653CAC62A4}" srcOrd="0" destOrd="0" presId="urn:microsoft.com/office/officeart/2005/8/layout/hierarchy2"/>
    <dgm:cxn modelId="{02C96630-1275-4140-BDF9-CF2F63E7D624}" type="presParOf" srcId="{A5635C9F-46B0-4F93-81DD-BA653CAC62A4}" destId="{CCB3D175-A694-4AC0-8B24-FAB7F7340E98}" srcOrd="0" destOrd="0" presId="urn:microsoft.com/office/officeart/2005/8/layout/hierarchy2"/>
    <dgm:cxn modelId="{714781C7-6663-42C3-B871-D860BC402FDB}" type="presParOf" srcId="{A67113D8-B268-4A69-B785-19ED7F1B5536}" destId="{46F3CCBA-9DD3-49AC-849E-CE719240876B}" srcOrd="1" destOrd="0" presId="urn:microsoft.com/office/officeart/2005/8/layout/hierarchy2"/>
    <dgm:cxn modelId="{8CE1E57B-30CA-45C6-AEB9-41948123B300}" type="presParOf" srcId="{46F3CCBA-9DD3-49AC-849E-CE719240876B}" destId="{2967A451-60E9-4AEB-99AA-E818D1EBA13C}" srcOrd="0" destOrd="0" presId="urn:microsoft.com/office/officeart/2005/8/layout/hierarchy2"/>
    <dgm:cxn modelId="{7611BF73-0C5C-4717-BD78-82A1FD385816}" type="presParOf" srcId="{46F3CCBA-9DD3-49AC-849E-CE719240876B}" destId="{2279BDEE-82AE-46B4-8890-35C2FF4407B6}" srcOrd="1" destOrd="0" presId="urn:microsoft.com/office/officeart/2005/8/layout/hierarchy2"/>
    <dgm:cxn modelId="{3841C0EC-2F0D-4809-B9F9-CF1AF4288521}" type="presParOf" srcId="{2279BDEE-82AE-46B4-8890-35C2FF4407B6}" destId="{10B812D4-A4E2-4B14-B6E1-E5819B4E9F30}" srcOrd="0" destOrd="0" presId="urn:microsoft.com/office/officeart/2005/8/layout/hierarchy2"/>
    <dgm:cxn modelId="{5EE56B2C-84FC-41B5-9155-257B90ABB5BC}" type="presParOf" srcId="{10B812D4-A4E2-4B14-B6E1-E5819B4E9F30}" destId="{66785A25-4FDF-4902-A297-4DC7533F6C2C}" srcOrd="0" destOrd="0" presId="urn:microsoft.com/office/officeart/2005/8/layout/hierarchy2"/>
    <dgm:cxn modelId="{67109C14-9218-4F36-B02F-7B170CF12DD9}" type="presParOf" srcId="{2279BDEE-82AE-46B4-8890-35C2FF4407B6}" destId="{57E300A3-33E7-4730-826C-092530DF1BCF}" srcOrd="1" destOrd="0" presId="urn:microsoft.com/office/officeart/2005/8/layout/hierarchy2"/>
    <dgm:cxn modelId="{1A775289-8B9C-4E32-BE94-A5BDCFD03400}" type="presParOf" srcId="{57E300A3-33E7-4730-826C-092530DF1BCF}" destId="{8EDFF7F5-0B5D-406B-8CF9-CB1D1E6D1AA4}" srcOrd="0" destOrd="0" presId="urn:microsoft.com/office/officeart/2005/8/layout/hierarchy2"/>
    <dgm:cxn modelId="{E4D7B11B-BA04-4D4E-8E6F-4C06A9746301}" type="presParOf" srcId="{57E300A3-33E7-4730-826C-092530DF1BCF}" destId="{5E64BEC9-9942-4CA3-9BD5-9F46C97ECD13}" srcOrd="1" destOrd="0" presId="urn:microsoft.com/office/officeart/2005/8/layout/hierarchy2"/>
    <dgm:cxn modelId="{8DB7385C-16E8-4E14-830C-DD8EC169727B}" type="presParOf" srcId="{A67113D8-B268-4A69-B785-19ED7F1B5536}" destId="{19EF6A63-9422-4F9B-8C8F-741DFBD4EC16}" srcOrd="2" destOrd="0" presId="urn:microsoft.com/office/officeart/2005/8/layout/hierarchy2"/>
    <dgm:cxn modelId="{14B73C6F-00E2-439A-B285-9F6B9260BD89}" type="presParOf" srcId="{19EF6A63-9422-4F9B-8C8F-741DFBD4EC16}" destId="{7503ABF0-5930-476C-ADD0-B095FD226780}" srcOrd="0" destOrd="0" presId="urn:microsoft.com/office/officeart/2005/8/layout/hierarchy2"/>
    <dgm:cxn modelId="{853D0A8F-9D8D-4CAF-B3FE-59FE5660FDE7}" type="presParOf" srcId="{A67113D8-B268-4A69-B785-19ED7F1B5536}" destId="{FC752E9A-AFD4-4624-85C2-7C04B03A82EB}" srcOrd="3" destOrd="0" presId="urn:microsoft.com/office/officeart/2005/8/layout/hierarchy2"/>
    <dgm:cxn modelId="{EEA87119-0C2C-4812-9EEA-785FD1647A73}" type="presParOf" srcId="{FC752E9A-AFD4-4624-85C2-7C04B03A82EB}" destId="{28C21B4B-B250-4258-894B-65025CAC97BC}" srcOrd="0" destOrd="0" presId="urn:microsoft.com/office/officeart/2005/8/layout/hierarchy2"/>
    <dgm:cxn modelId="{076B6990-585B-426B-80B4-0453231FE185}" type="presParOf" srcId="{FC752E9A-AFD4-4624-85C2-7C04B03A82EB}" destId="{7FFBB6AD-36D1-46D7-A481-7DD971501DBC}" srcOrd="1" destOrd="0" presId="urn:microsoft.com/office/officeart/2005/8/layout/hierarchy2"/>
    <dgm:cxn modelId="{EEBC9643-AA84-4A43-AC98-36244ED4FD25}" type="presParOf" srcId="{7FFBB6AD-36D1-46D7-A481-7DD971501DBC}" destId="{132A8A21-6814-4874-A87F-49DC9F14B350}" srcOrd="0" destOrd="0" presId="urn:microsoft.com/office/officeart/2005/8/layout/hierarchy2"/>
    <dgm:cxn modelId="{DB537370-BAF6-48F7-ABD0-DD6070310187}" type="presParOf" srcId="{132A8A21-6814-4874-A87F-49DC9F14B350}" destId="{831E2193-2064-4DE0-8175-0152122BBD22}" srcOrd="0" destOrd="0" presId="urn:microsoft.com/office/officeart/2005/8/layout/hierarchy2"/>
    <dgm:cxn modelId="{28E3C92A-7AF5-44E6-A059-6EA2C338D91A}" type="presParOf" srcId="{7FFBB6AD-36D1-46D7-A481-7DD971501DBC}" destId="{F0C341EA-0764-49F5-8B9E-AEB2B491DACC}" srcOrd="1" destOrd="0" presId="urn:microsoft.com/office/officeart/2005/8/layout/hierarchy2"/>
    <dgm:cxn modelId="{7D866108-6AE1-4190-B3D8-00BE87542608}" type="presParOf" srcId="{F0C341EA-0764-49F5-8B9E-AEB2B491DACC}" destId="{753B634A-E900-4654-9F60-3F15392BBC08}" srcOrd="0" destOrd="0" presId="urn:microsoft.com/office/officeart/2005/8/layout/hierarchy2"/>
    <dgm:cxn modelId="{BF5C6A12-74CA-4B8B-883C-8365506E4EB6}" type="presParOf" srcId="{F0C341EA-0764-49F5-8B9E-AEB2B491DACC}" destId="{DBEDED02-7BDA-4EB8-9603-EEAF16DD9089}" srcOrd="1" destOrd="0" presId="urn:microsoft.com/office/officeart/2005/8/layout/hierarchy2"/>
    <dgm:cxn modelId="{B66B726A-0BCA-468C-AFB6-561876BF43B0}" type="presParOf" srcId="{DBEDED02-7BDA-4EB8-9603-EEAF16DD9089}" destId="{804512DA-BBB0-47AF-B3ED-10B2D0BE1ACE}" srcOrd="0" destOrd="0" presId="urn:microsoft.com/office/officeart/2005/8/layout/hierarchy2"/>
    <dgm:cxn modelId="{86998DFF-A91E-4F74-8EB6-3762BA9DFF76}" type="presParOf" srcId="{804512DA-BBB0-47AF-B3ED-10B2D0BE1ACE}" destId="{E3D3AEAE-7867-4E2F-A583-FB8946AB640B}" srcOrd="0" destOrd="0" presId="urn:microsoft.com/office/officeart/2005/8/layout/hierarchy2"/>
    <dgm:cxn modelId="{0CBC2058-F88D-403C-BC50-7FA6A32CC71D}" type="presParOf" srcId="{DBEDED02-7BDA-4EB8-9603-EEAF16DD9089}" destId="{375588D7-0F2C-4388-9BBD-6ABCD67194F4}" srcOrd="1" destOrd="0" presId="urn:microsoft.com/office/officeart/2005/8/layout/hierarchy2"/>
    <dgm:cxn modelId="{5D2BE7A4-28A4-4CBD-A936-824F8EB7E950}" type="presParOf" srcId="{375588D7-0F2C-4388-9BBD-6ABCD67194F4}" destId="{17F393AF-68A7-42F0-A470-8D46396F4265}" srcOrd="0" destOrd="0" presId="urn:microsoft.com/office/officeart/2005/8/layout/hierarchy2"/>
    <dgm:cxn modelId="{85A0A1FF-1D0F-4705-80F5-0CC4AF234648}" type="presParOf" srcId="{375588D7-0F2C-4388-9BBD-6ABCD67194F4}" destId="{D0401906-BE74-47A1-BA22-7842DA0E7AB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840D2-36EE-4646-9171-DAC1C849C4C0}">
      <dsp:nvSpPr>
        <dsp:cNvPr id="0" name=""/>
        <dsp:cNvSpPr/>
      </dsp:nvSpPr>
      <dsp:spPr>
        <a:xfrm>
          <a:off x="3698" y="896100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Received Letter</a:t>
          </a:r>
          <a:endParaRPr lang="en-US" sz="1300" kern="1200" dirty="0"/>
        </a:p>
      </dsp:txBody>
      <dsp:txXfrm>
        <a:off x="26003" y="918405"/>
        <a:ext cx="1478465" cy="716927"/>
      </dsp:txXfrm>
    </dsp:sp>
    <dsp:sp modelId="{A1A947F5-2C7F-473F-87A8-EE007F75D2B6}">
      <dsp:nvSpPr>
        <dsp:cNvPr id="0" name=""/>
        <dsp:cNvSpPr/>
      </dsp:nvSpPr>
      <dsp:spPr>
        <a:xfrm rot="19457599">
          <a:off x="1456254" y="1046611"/>
          <a:ext cx="750269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750269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2632" y="1039170"/>
        <a:ext cx="37513" cy="37513"/>
      </dsp:txXfrm>
    </dsp:sp>
    <dsp:sp modelId="{866719FD-C6A9-4986-8888-721913A56158}">
      <dsp:nvSpPr>
        <dsp:cNvPr id="0" name=""/>
        <dsp:cNvSpPr/>
      </dsp:nvSpPr>
      <dsp:spPr>
        <a:xfrm>
          <a:off x="2136004" y="458216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Filled out Opt Out Card</a:t>
          </a:r>
          <a:endParaRPr lang="en-US" sz="1300" kern="1200" dirty="0"/>
        </a:p>
      </dsp:txBody>
      <dsp:txXfrm>
        <a:off x="2158309" y="480521"/>
        <a:ext cx="1478465" cy="716927"/>
      </dsp:txXfrm>
    </dsp:sp>
    <dsp:sp modelId="{0B342B67-9D20-4D33-9685-68EA6D4C02E8}">
      <dsp:nvSpPr>
        <dsp:cNvPr id="0" name=""/>
        <dsp:cNvSpPr/>
      </dsp:nvSpPr>
      <dsp:spPr>
        <a:xfrm>
          <a:off x="3659079" y="827669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48463" y="823754"/>
        <a:ext cx="30461" cy="30461"/>
      </dsp:txXfrm>
    </dsp:sp>
    <dsp:sp modelId="{EF4B0223-3C63-4F8C-89AC-3DED04703BFB}">
      <dsp:nvSpPr>
        <dsp:cNvPr id="0" name=""/>
        <dsp:cNvSpPr/>
      </dsp:nvSpPr>
      <dsp:spPr>
        <a:xfrm>
          <a:off x="4268309" y="458216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 of Program</a:t>
          </a:r>
          <a:endParaRPr lang="en-US" sz="1300" kern="1200" dirty="0"/>
        </a:p>
      </dsp:txBody>
      <dsp:txXfrm>
        <a:off x="4290614" y="480521"/>
        <a:ext cx="1478465" cy="716927"/>
      </dsp:txXfrm>
    </dsp:sp>
    <dsp:sp modelId="{2B74C519-3D14-4B25-B498-66C8CAB4B128}">
      <dsp:nvSpPr>
        <dsp:cNvPr id="0" name=""/>
        <dsp:cNvSpPr/>
      </dsp:nvSpPr>
      <dsp:spPr>
        <a:xfrm rot="2142401">
          <a:off x="1456254" y="1484495"/>
          <a:ext cx="750269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750269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2632" y="1477054"/>
        <a:ext cx="37513" cy="37513"/>
      </dsp:txXfrm>
    </dsp:sp>
    <dsp:sp modelId="{2659052D-D070-4228-8D19-4B4431A697D4}">
      <dsp:nvSpPr>
        <dsp:cNvPr id="0" name=""/>
        <dsp:cNvSpPr/>
      </dsp:nvSpPr>
      <dsp:spPr>
        <a:xfrm>
          <a:off x="2136004" y="1333984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Did nothing</a:t>
          </a:r>
          <a:endParaRPr lang="en-US" sz="1300" kern="1200" dirty="0"/>
        </a:p>
      </dsp:txBody>
      <dsp:txXfrm>
        <a:off x="2158309" y="1356289"/>
        <a:ext cx="1478465" cy="716927"/>
      </dsp:txXfrm>
    </dsp:sp>
    <dsp:sp modelId="{278B1773-8D19-4234-B9EE-DAC1F3A7E9D3}">
      <dsp:nvSpPr>
        <dsp:cNvPr id="0" name=""/>
        <dsp:cNvSpPr/>
      </dsp:nvSpPr>
      <dsp:spPr>
        <a:xfrm>
          <a:off x="3659079" y="1703437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48463" y="1699522"/>
        <a:ext cx="30461" cy="30461"/>
      </dsp:txXfrm>
    </dsp:sp>
    <dsp:sp modelId="{6C2A1AC0-9D4E-47ED-A8F9-409693E2DD49}">
      <dsp:nvSpPr>
        <dsp:cNvPr id="0" name=""/>
        <dsp:cNvSpPr/>
      </dsp:nvSpPr>
      <dsp:spPr>
        <a:xfrm>
          <a:off x="4268309" y="1333984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 Program</a:t>
          </a:r>
          <a:endParaRPr lang="en-US" sz="1300" kern="1200" dirty="0"/>
        </a:p>
      </dsp:txBody>
      <dsp:txXfrm>
        <a:off x="4290614" y="1356289"/>
        <a:ext cx="1478465" cy="716927"/>
      </dsp:txXfrm>
    </dsp:sp>
    <dsp:sp modelId="{A5BE8C98-3ABB-4A07-9C12-7457D2B93FEC}">
      <dsp:nvSpPr>
        <dsp:cNvPr id="0" name=""/>
        <dsp:cNvSpPr/>
      </dsp:nvSpPr>
      <dsp:spPr>
        <a:xfrm>
          <a:off x="3698" y="3304463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No Letter</a:t>
          </a:r>
          <a:endParaRPr lang="en-US" sz="1300" kern="1200" dirty="0"/>
        </a:p>
      </dsp:txBody>
      <dsp:txXfrm>
        <a:off x="26003" y="3326768"/>
        <a:ext cx="1478465" cy="716927"/>
      </dsp:txXfrm>
    </dsp:sp>
    <dsp:sp modelId="{3ADB871A-65C4-49CD-860C-9FF572FC2E7E}">
      <dsp:nvSpPr>
        <dsp:cNvPr id="0" name=""/>
        <dsp:cNvSpPr/>
      </dsp:nvSpPr>
      <dsp:spPr>
        <a:xfrm>
          <a:off x="1526774" y="3673916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816158" y="3670001"/>
        <a:ext cx="30461" cy="30461"/>
      </dsp:txXfrm>
    </dsp:sp>
    <dsp:sp modelId="{BF49C8B2-4DFF-4C2D-87FB-CC4DC41AE2AE}">
      <dsp:nvSpPr>
        <dsp:cNvPr id="0" name=""/>
        <dsp:cNvSpPr/>
      </dsp:nvSpPr>
      <dsp:spPr>
        <a:xfrm>
          <a:off x="2136004" y="3304463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Existing 3</a:t>
          </a:r>
          <a:r>
            <a:rPr lang="en-US" sz="1300" kern="1200" baseline="30000" dirty="0" smtClean="0"/>
            <a:t>rd</a:t>
          </a:r>
          <a:r>
            <a:rPr lang="en-US" sz="1300" kern="1200" dirty="0" smtClean="0"/>
            <a:t> party supply contract?</a:t>
          </a:r>
          <a:endParaRPr lang="en-US" sz="1300" kern="1200" dirty="0"/>
        </a:p>
      </dsp:txBody>
      <dsp:txXfrm>
        <a:off x="2158309" y="3326768"/>
        <a:ext cx="1478465" cy="716927"/>
      </dsp:txXfrm>
    </dsp:sp>
    <dsp:sp modelId="{FDA52427-9E48-4DC4-B39F-B6A1A4650625}">
      <dsp:nvSpPr>
        <dsp:cNvPr id="0" name=""/>
        <dsp:cNvSpPr/>
      </dsp:nvSpPr>
      <dsp:spPr>
        <a:xfrm rot="17945813">
          <a:off x="3337285" y="3126561"/>
          <a:ext cx="1252817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1252817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32374" y="3106556"/>
        <a:ext cx="62640" cy="62640"/>
      </dsp:txXfrm>
    </dsp:sp>
    <dsp:sp modelId="{FE32A0F0-1E6A-44CC-9594-8308EBDA41B9}">
      <dsp:nvSpPr>
        <dsp:cNvPr id="0" name=""/>
        <dsp:cNvSpPr/>
      </dsp:nvSpPr>
      <dsp:spPr>
        <a:xfrm>
          <a:off x="4268309" y="2209753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Yes, Opt-in*</a:t>
          </a:r>
          <a:endParaRPr lang="en-US" sz="1300" kern="1200" dirty="0"/>
        </a:p>
      </dsp:txBody>
      <dsp:txXfrm>
        <a:off x="4290614" y="2232058"/>
        <a:ext cx="1478465" cy="716927"/>
      </dsp:txXfrm>
    </dsp:sp>
    <dsp:sp modelId="{20D41695-9FFC-4CD8-887C-B39C2AEE16A9}">
      <dsp:nvSpPr>
        <dsp:cNvPr id="0" name=""/>
        <dsp:cNvSpPr/>
      </dsp:nvSpPr>
      <dsp:spPr>
        <a:xfrm>
          <a:off x="5791384" y="2579205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80769" y="2575291"/>
        <a:ext cx="30461" cy="30461"/>
      </dsp:txXfrm>
    </dsp:sp>
    <dsp:sp modelId="{EED35B9B-04E4-4093-9B83-F46B65D181CA}">
      <dsp:nvSpPr>
        <dsp:cNvPr id="0" name=""/>
        <dsp:cNvSpPr/>
      </dsp:nvSpPr>
      <dsp:spPr>
        <a:xfrm>
          <a:off x="6400615" y="2209753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Contact Canceled &amp; In program</a:t>
          </a:r>
          <a:endParaRPr lang="en-US" sz="1300" kern="1200" dirty="0"/>
        </a:p>
      </dsp:txBody>
      <dsp:txXfrm>
        <a:off x="6422920" y="2232058"/>
        <a:ext cx="1478465" cy="716927"/>
      </dsp:txXfrm>
    </dsp:sp>
    <dsp:sp modelId="{A285BB66-B7F4-4348-8FCD-9ABB00E28D83}">
      <dsp:nvSpPr>
        <dsp:cNvPr id="0" name=""/>
        <dsp:cNvSpPr/>
      </dsp:nvSpPr>
      <dsp:spPr>
        <a:xfrm rot="20413970">
          <a:off x="3640006" y="3564445"/>
          <a:ext cx="647376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47376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47510" y="3559576"/>
        <a:ext cx="32368" cy="32368"/>
      </dsp:txXfrm>
    </dsp:sp>
    <dsp:sp modelId="{602216E6-CA18-4DDF-8674-6D90996DE85F}">
      <dsp:nvSpPr>
        <dsp:cNvPr id="0" name=""/>
        <dsp:cNvSpPr/>
      </dsp:nvSpPr>
      <dsp:spPr>
        <a:xfrm>
          <a:off x="4268309" y="3085521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Yes, Do nothing</a:t>
          </a:r>
          <a:endParaRPr lang="en-US" sz="1300" kern="1200" dirty="0"/>
        </a:p>
      </dsp:txBody>
      <dsp:txXfrm>
        <a:off x="4290614" y="3107826"/>
        <a:ext cx="1478465" cy="716927"/>
      </dsp:txXfrm>
    </dsp:sp>
    <dsp:sp modelId="{40544914-0FBD-4DFA-948B-22015F7F0DF3}">
      <dsp:nvSpPr>
        <dsp:cNvPr id="0" name=""/>
        <dsp:cNvSpPr/>
      </dsp:nvSpPr>
      <dsp:spPr>
        <a:xfrm>
          <a:off x="5791384" y="3454974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80769" y="3451059"/>
        <a:ext cx="30461" cy="30461"/>
      </dsp:txXfrm>
    </dsp:sp>
    <dsp:sp modelId="{DD92606C-9A32-4B07-8830-7754429CADDC}">
      <dsp:nvSpPr>
        <dsp:cNvPr id="0" name=""/>
        <dsp:cNvSpPr/>
      </dsp:nvSpPr>
      <dsp:spPr>
        <a:xfrm>
          <a:off x="6400615" y="3085521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Remain with your 3</a:t>
          </a:r>
          <a:r>
            <a:rPr lang="en-US" sz="1300" kern="1200" baseline="30000" dirty="0" smtClean="0"/>
            <a:t>rd</a:t>
          </a:r>
          <a:r>
            <a:rPr lang="en-US" sz="1300" kern="1200" dirty="0" smtClean="0"/>
            <a:t> party supply</a:t>
          </a:r>
          <a:endParaRPr lang="en-US" sz="1300" kern="1200" dirty="0"/>
        </a:p>
      </dsp:txBody>
      <dsp:txXfrm>
        <a:off x="6422920" y="3107826"/>
        <a:ext cx="1478465" cy="716927"/>
      </dsp:txXfrm>
    </dsp:sp>
    <dsp:sp modelId="{15DBAA71-383E-4CF1-8119-01B1D2CD6EE0}">
      <dsp:nvSpPr>
        <dsp:cNvPr id="0" name=""/>
        <dsp:cNvSpPr/>
      </dsp:nvSpPr>
      <dsp:spPr>
        <a:xfrm rot="3654187">
          <a:off x="3337285" y="4221271"/>
          <a:ext cx="1252817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1252817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932374" y="4201266"/>
        <a:ext cx="62640" cy="62640"/>
      </dsp:txXfrm>
    </dsp:sp>
    <dsp:sp modelId="{96162BB3-2E15-40A0-8B1B-A0E367F5D50B}">
      <dsp:nvSpPr>
        <dsp:cNvPr id="0" name=""/>
        <dsp:cNvSpPr/>
      </dsp:nvSpPr>
      <dsp:spPr>
        <a:xfrm>
          <a:off x="4268309" y="4399173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No. Then On Supplier Block list</a:t>
          </a:r>
          <a:endParaRPr lang="en-US" sz="1300" kern="1200" dirty="0"/>
        </a:p>
      </dsp:txBody>
      <dsp:txXfrm>
        <a:off x="4290614" y="4421478"/>
        <a:ext cx="1478465" cy="716927"/>
      </dsp:txXfrm>
    </dsp:sp>
    <dsp:sp modelId="{A5635C9F-46B0-4F93-81DD-BA653CAC62A4}">
      <dsp:nvSpPr>
        <dsp:cNvPr id="0" name=""/>
        <dsp:cNvSpPr/>
      </dsp:nvSpPr>
      <dsp:spPr>
        <a:xfrm rot="19457599">
          <a:off x="5720865" y="4549684"/>
          <a:ext cx="750269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750269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77243" y="4542243"/>
        <a:ext cx="37513" cy="37513"/>
      </dsp:txXfrm>
    </dsp:sp>
    <dsp:sp modelId="{2967A451-60E9-4AEB-99AA-E818D1EBA13C}">
      <dsp:nvSpPr>
        <dsp:cNvPr id="0" name=""/>
        <dsp:cNvSpPr/>
      </dsp:nvSpPr>
      <dsp:spPr>
        <a:xfrm>
          <a:off x="6400615" y="3961289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Do Nothing</a:t>
          </a:r>
          <a:endParaRPr lang="en-US" sz="1300" kern="1200" dirty="0"/>
        </a:p>
      </dsp:txBody>
      <dsp:txXfrm>
        <a:off x="6422920" y="3983594"/>
        <a:ext cx="1478465" cy="716927"/>
      </dsp:txXfrm>
    </dsp:sp>
    <dsp:sp modelId="{10B812D4-A4E2-4B14-B6E1-E5819B4E9F30}">
      <dsp:nvSpPr>
        <dsp:cNvPr id="0" name=""/>
        <dsp:cNvSpPr/>
      </dsp:nvSpPr>
      <dsp:spPr>
        <a:xfrm>
          <a:off x="7923690" y="4330742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8213074" y="4326827"/>
        <a:ext cx="30461" cy="30461"/>
      </dsp:txXfrm>
    </dsp:sp>
    <dsp:sp modelId="{8EDFF7F5-0B5D-406B-8CF9-CB1D1E6D1AA4}">
      <dsp:nvSpPr>
        <dsp:cNvPr id="0" name=""/>
        <dsp:cNvSpPr/>
      </dsp:nvSpPr>
      <dsp:spPr>
        <a:xfrm>
          <a:off x="8532920" y="3961289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Out of Program</a:t>
          </a:r>
          <a:endParaRPr lang="en-US" sz="1300" kern="1200" dirty="0"/>
        </a:p>
      </dsp:txBody>
      <dsp:txXfrm>
        <a:off x="8555225" y="3983594"/>
        <a:ext cx="1478465" cy="716927"/>
      </dsp:txXfrm>
    </dsp:sp>
    <dsp:sp modelId="{19EF6A63-9422-4F9B-8C8F-741DFBD4EC16}">
      <dsp:nvSpPr>
        <dsp:cNvPr id="0" name=""/>
        <dsp:cNvSpPr/>
      </dsp:nvSpPr>
      <dsp:spPr>
        <a:xfrm rot="2142401">
          <a:off x="5720865" y="4987568"/>
          <a:ext cx="750269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750269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77243" y="4980127"/>
        <a:ext cx="37513" cy="37513"/>
      </dsp:txXfrm>
    </dsp:sp>
    <dsp:sp modelId="{28C21B4B-B250-4258-894B-65025CAC97BC}">
      <dsp:nvSpPr>
        <dsp:cNvPr id="0" name=""/>
        <dsp:cNvSpPr/>
      </dsp:nvSpPr>
      <dsp:spPr>
        <a:xfrm>
          <a:off x="6400615" y="4837057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Call Eversource To remove yourself from Supplier Block List</a:t>
          </a:r>
          <a:endParaRPr lang="en-US" sz="1300" kern="1200" dirty="0"/>
        </a:p>
      </dsp:txBody>
      <dsp:txXfrm>
        <a:off x="6422920" y="4859362"/>
        <a:ext cx="1478465" cy="716927"/>
      </dsp:txXfrm>
    </dsp:sp>
    <dsp:sp modelId="{132A8A21-6814-4874-A87F-49DC9F14B350}">
      <dsp:nvSpPr>
        <dsp:cNvPr id="0" name=""/>
        <dsp:cNvSpPr/>
      </dsp:nvSpPr>
      <dsp:spPr>
        <a:xfrm>
          <a:off x="7923690" y="5206510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8213074" y="5202595"/>
        <a:ext cx="30461" cy="30461"/>
      </dsp:txXfrm>
    </dsp:sp>
    <dsp:sp modelId="{753B634A-E900-4654-9F60-3F15392BBC08}">
      <dsp:nvSpPr>
        <dsp:cNvPr id="0" name=""/>
        <dsp:cNvSpPr/>
      </dsp:nvSpPr>
      <dsp:spPr>
        <a:xfrm>
          <a:off x="8532920" y="4837057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Opt-in</a:t>
          </a:r>
          <a:endParaRPr lang="en-US" sz="1300" kern="1200" dirty="0"/>
        </a:p>
      </dsp:txBody>
      <dsp:txXfrm>
        <a:off x="8555225" y="4859362"/>
        <a:ext cx="1478465" cy="716927"/>
      </dsp:txXfrm>
    </dsp:sp>
    <dsp:sp modelId="{804512DA-BBB0-47AF-B3ED-10B2D0BE1ACE}">
      <dsp:nvSpPr>
        <dsp:cNvPr id="0" name=""/>
        <dsp:cNvSpPr/>
      </dsp:nvSpPr>
      <dsp:spPr>
        <a:xfrm>
          <a:off x="10055995" y="5206510"/>
          <a:ext cx="609230" cy="22631"/>
        </a:xfrm>
        <a:custGeom>
          <a:avLst/>
          <a:gdLst/>
          <a:ahLst/>
          <a:cxnLst/>
          <a:rect l="0" t="0" r="0" b="0"/>
          <a:pathLst>
            <a:path>
              <a:moveTo>
                <a:pt x="0" y="11315"/>
              </a:moveTo>
              <a:lnTo>
                <a:pt x="609230" y="11315"/>
              </a:lnTo>
            </a:path>
          </a:pathLst>
        </a:custGeom>
        <a:noFill/>
        <a:ln w="57150" cap="flat" cmpd="sng" algn="ctr">
          <a:solidFill>
            <a:srgbClr val="00336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345380" y="5202595"/>
        <a:ext cx="30461" cy="30461"/>
      </dsp:txXfrm>
    </dsp:sp>
    <dsp:sp modelId="{17F393AF-68A7-42F0-A470-8D46396F4265}">
      <dsp:nvSpPr>
        <dsp:cNvPr id="0" name=""/>
        <dsp:cNvSpPr/>
      </dsp:nvSpPr>
      <dsp:spPr>
        <a:xfrm>
          <a:off x="10665225" y="4837057"/>
          <a:ext cx="1523075" cy="761537"/>
        </a:xfrm>
        <a:prstGeom prst="roundRect">
          <a:avLst>
            <a:gd name="adj" fmla="val 10000"/>
          </a:avLst>
        </a:prstGeom>
        <a:solidFill>
          <a:srgbClr val="0066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 Program</a:t>
          </a:r>
          <a:endParaRPr lang="en-US" sz="1300" kern="1200" dirty="0"/>
        </a:p>
      </dsp:txBody>
      <dsp:txXfrm>
        <a:off x="10687530" y="4859362"/>
        <a:ext cx="1478465" cy="716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1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9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3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58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0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8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6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1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71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0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1F605-53D3-4B50-A588-08DE44BF2D60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1108-4B7D-4CF9-ADD7-0510BF4C7F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6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555625"/>
            <a:ext cx="121920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Burlington's Community Choice Aggregation Program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9562" y="6178550"/>
            <a:ext cx="3952875" cy="469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September Town Meeting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399" y="0"/>
            <a:ext cx="7315200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3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610643"/>
              </p:ext>
            </p:extLst>
          </p:nvPr>
        </p:nvGraphicFramePr>
        <p:xfrm>
          <a:off x="600077" y="1634066"/>
          <a:ext cx="10982325" cy="4547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0775">
                  <a:extLst>
                    <a:ext uri="{9D8B030D-6E8A-4147-A177-3AD203B41FA5}">
                      <a16:colId xmlns:a16="http://schemas.microsoft.com/office/drawing/2014/main" val="666018049"/>
                    </a:ext>
                  </a:extLst>
                </a:gridCol>
                <a:gridCol w="3660775">
                  <a:extLst>
                    <a:ext uri="{9D8B030D-6E8A-4147-A177-3AD203B41FA5}">
                      <a16:colId xmlns:a16="http://schemas.microsoft.com/office/drawing/2014/main" val="2946106407"/>
                    </a:ext>
                  </a:extLst>
                </a:gridCol>
                <a:gridCol w="3660775">
                  <a:extLst>
                    <a:ext uri="{9D8B030D-6E8A-4147-A177-3AD203B41FA5}">
                      <a16:colId xmlns:a16="http://schemas.microsoft.com/office/drawing/2014/main" val="3756148451"/>
                    </a:ext>
                  </a:extLst>
                </a:gridCol>
              </a:tblGrid>
              <a:tr h="15591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Energy Supply</a:t>
                      </a:r>
                      <a:r>
                        <a:rPr lang="en-US" sz="2400" baseline="0" dirty="0" smtClean="0"/>
                        <a:t> Profile</a:t>
                      </a:r>
                      <a:endParaRPr lang="en-US" sz="2400" dirty="0"/>
                    </a:p>
                  </a:txBody>
                  <a:tcPr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Town of Burlington Aggregation (Constellation</a:t>
                      </a:r>
                      <a:r>
                        <a:rPr lang="en-US" sz="2400" baseline="0" dirty="0" smtClean="0"/>
                        <a:t> NewEnergy)</a:t>
                      </a:r>
                      <a:endParaRPr lang="en-US" sz="2400" dirty="0"/>
                    </a:p>
                  </a:txBody>
                  <a:tcPr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Eversource Basic Service</a:t>
                      </a:r>
                      <a:endParaRPr lang="en-US" sz="2400" dirty="0"/>
                    </a:p>
                  </a:txBody>
                  <a:tcPr>
                    <a:solidFill>
                      <a:srgbClr val="00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864980"/>
                  </a:ext>
                </a:extLst>
              </a:tr>
              <a:tr h="109143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Massachusetts Minimum Requirements (Default)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13.229¢ per kWh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15.772¢ per kWh*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207067"/>
                  </a:ext>
                </a:extLst>
              </a:tr>
              <a:tr h="63234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+5% Green Energy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13.447¢ per kWh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N/A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006841"/>
                  </a:ext>
                </a:extLst>
              </a:tr>
              <a:tr h="63234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+25% Green Energy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14.322¢ per kWh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N/A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88630"/>
                  </a:ext>
                </a:extLst>
              </a:tr>
              <a:tr h="632341">
                <a:tc gridSpan="3">
                  <a:txBody>
                    <a:bodyPr/>
                    <a:lstStyle/>
                    <a:p>
                      <a:r>
                        <a:rPr lang="en-US" sz="2400" dirty="0" smtClean="0"/>
                        <a:t>*Eversource</a:t>
                      </a:r>
                      <a:r>
                        <a:rPr lang="en-US" sz="2400" baseline="0" dirty="0" smtClean="0"/>
                        <a:t> rate changes every February/August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38074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1" y="0"/>
            <a:ext cx="121919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+mj-lt"/>
              </a:rPr>
              <a:t>Town of Burlington Aggregation Rates through Constellation NewEnergy</a:t>
            </a:r>
            <a:endParaRPr lang="en-US" sz="4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171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01189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Enrollment Flow Chart: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926293"/>
              </p:ext>
            </p:extLst>
          </p:nvPr>
        </p:nvGraphicFramePr>
        <p:xfrm>
          <a:off x="0" y="801188"/>
          <a:ext cx="12192000" cy="6056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86750" y="3321763"/>
            <a:ext cx="37593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*3</a:t>
            </a:r>
            <a:r>
              <a:rPr lang="en-US" sz="2000" baseline="30000" dirty="0" smtClean="0">
                <a:solidFill>
                  <a:schemeClr val="bg1"/>
                </a:solidFill>
              </a:rPr>
              <a:t>rd</a:t>
            </a:r>
            <a:r>
              <a:rPr lang="en-US" sz="2000" dirty="0" smtClean="0">
                <a:solidFill>
                  <a:schemeClr val="bg1"/>
                </a:solidFill>
              </a:rPr>
              <a:t> party suppliers may have exit fees/penalties check with your supplier first before opting in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925" y="0"/>
            <a:ext cx="4171950" cy="295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8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If I Change My Mind?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4485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You can Opt-in or Opt-out whenever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however frequently you want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There are no fees/penalties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Simply go to colonialpowergroup.com/</a:t>
            </a:r>
            <a:r>
              <a:rPr lang="en-US" dirty="0" err="1" smtClean="0">
                <a:solidFill>
                  <a:schemeClr val="bg1"/>
                </a:solidFill>
              </a:rPr>
              <a:t>burlington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or call 866-485-5858 </a:t>
            </a:r>
            <a:r>
              <a:rPr lang="en-US" dirty="0" err="1" smtClean="0">
                <a:solidFill>
                  <a:schemeClr val="bg1"/>
                </a:solidFill>
              </a:rPr>
              <a:t>ext</a:t>
            </a:r>
            <a:r>
              <a:rPr lang="en-US" dirty="0" smtClean="0">
                <a:solidFill>
                  <a:schemeClr val="bg1"/>
                </a:solidFill>
              </a:rPr>
              <a:t> 1 to switch.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FlagPost – Parliament of Austral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275" y="1690688"/>
            <a:ext cx="2295525" cy="311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74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does the town get out of this?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199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Nothing.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We want to offer consumers a choice, and hopefully,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	lower your energy costs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9 Ways to Lower Your Bill During Winter | Techno FAQ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3429000"/>
            <a:ext cx="6877050" cy="313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7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Where can I learn More?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b</a:t>
            </a:r>
            <a:r>
              <a:rPr lang="en-US" dirty="0" smtClean="0">
                <a:solidFill>
                  <a:schemeClr val="bg1"/>
                </a:solidFill>
              </a:rPr>
              <a:t>urlington.org/1211/municipal-aggregation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&amp;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olonialpowergroup.com/</a:t>
            </a:r>
            <a:r>
              <a:rPr lang="en-US" dirty="0" err="1" smtClean="0">
                <a:solidFill>
                  <a:schemeClr val="bg1"/>
                </a:solidFill>
              </a:rPr>
              <a:t>burlington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090263" y="886097"/>
            <a:ext cx="3108960" cy="2412274"/>
            <a:chOff x="8003177" y="1349829"/>
            <a:chExt cx="3108960" cy="2412274"/>
          </a:xfrm>
        </p:grpSpPr>
        <p:sp>
          <p:nvSpPr>
            <p:cNvPr id="6" name="Rectangle 5"/>
            <p:cNvSpPr/>
            <p:nvPr/>
          </p:nvSpPr>
          <p:spPr>
            <a:xfrm>
              <a:off x="8003177" y="1349829"/>
              <a:ext cx="3108960" cy="24122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5861" y="1454331"/>
              <a:ext cx="2638425" cy="213360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85" y="3429000"/>
            <a:ext cx="3743597" cy="1516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4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227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Burlington's Community Choice Aggregation Program</vt:lpstr>
      <vt:lpstr>PowerPoint Presentation</vt:lpstr>
      <vt:lpstr>Enrollment Flow Chart:</vt:lpstr>
      <vt:lpstr>What If I Change My Mind?</vt:lpstr>
      <vt:lpstr>What does the town get out of this?</vt:lpstr>
      <vt:lpstr>Where can I learn More?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Burlington’s Community Choice Aggregation Program</dc:title>
  <dc:creator>Sam Hockenbury</dc:creator>
  <cp:lastModifiedBy>Sam Hockenbury</cp:lastModifiedBy>
  <cp:revision>16</cp:revision>
  <dcterms:created xsi:type="dcterms:W3CDTF">2024-09-11T14:59:07Z</dcterms:created>
  <dcterms:modified xsi:type="dcterms:W3CDTF">2024-09-20T16:12:34Z</dcterms:modified>
</cp:coreProperties>
</file>