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3"/>
  </p:notesMasterIdLst>
  <p:sldIdLst>
    <p:sldId id="346" r:id="rId2"/>
    <p:sldId id="672" r:id="rId3"/>
    <p:sldId id="665" r:id="rId4"/>
    <p:sldId id="676" r:id="rId5"/>
    <p:sldId id="682" r:id="rId6"/>
    <p:sldId id="669" r:id="rId7"/>
    <p:sldId id="678" r:id="rId8"/>
    <p:sldId id="683" r:id="rId9"/>
    <p:sldId id="680" r:id="rId10"/>
    <p:sldId id="679" r:id="rId11"/>
    <p:sldId id="684" r:id="rId12"/>
    <p:sldId id="663" r:id="rId13"/>
    <p:sldId id="685" r:id="rId14"/>
    <p:sldId id="681" r:id="rId15"/>
    <p:sldId id="664" r:id="rId16"/>
    <p:sldId id="686" r:id="rId17"/>
    <p:sldId id="666" r:id="rId18"/>
    <p:sldId id="687" r:id="rId19"/>
    <p:sldId id="661" r:id="rId20"/>
    <p:sldId id="348" r:id="rId21"/>
    <p:sldId id="675"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906"/>
    <p:restoredTop sz="94789"/>
  </p:normalViewPr>
  <p:slideViewPr>
    <p:cSldViewPr snapToGrid="0">
      <p:cViewPr varScale="1">
        <p:scale>
          <a:sx n="109" d="100"/>
          <a:sy n="109" d="100"/>
        </p:scale>
        <p:origin x="376" y="3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64303BD-A1C8-634E-94E4-3BB39A169EA3}" type="datetimeFigureOut">
              <a:rPr lang="en-US" smtClean="0"/>
              <a:t>1/6/26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F6677C-C512-9A49-8484-6851C28569B9}" type="slidenum">
              <a:rPr lang="en-US" smtClean="0"/>
              <a:t>‹#›</a:t>
            </a:fld>
            <a:endParaRPr lang="en-US" dirty="0"/>
          </a:p>
        </p:txBody>
      </p:sp>
    </p:spTree>
    <p:extLst>
      <p:ext uri="{BB962C8B-B14F-4D97-AF65-F5344CB8AC3E}">
        <p14:creationId xmlns:p14="http://schemas.microsoft.com/office/powerpoint/2010/main" val="27610350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A164E9-C866-4BBB-88F4-DC0ED319392C}" type="slidenum">
              <a:rPr lang="en-US" altLang="en-US" smtClean="0"/>
              <a:pPr>
                <a:defRPr/>
              </a:pPr>
              <a:t>1</a:t>
            </a:fld>
            <a:endParaRPr lang="en-US" altLang="en-US" dirty="0"/>
          </a:p>
        </p:txBody>
      </p:sp>
    </p:spTree>
    <p:extLst>
      <p:ext uri="{BB962C8B-B14F-4D97-AF65-F5344CB8AC3E}">
        <p14:creationId xmlns:p14="http://schemas.microsoft.com/office/powerpoint/2010/main" val="41950327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6002BC-A914-6E7C-47C0-AC04A8946D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657FF7-142D-E1BB-DDA0-A2DAA0C8BF1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4FAA65-7260-7EC3-F4AD-C602F0001978}"/>
              </a:ext>
            </a:extLst>
          </p:cNvPr>
          <p:cNvSpPr>
            <a:spLocks noGrp="1"/>
          </p:cNvSpPr>
          <p:nvPr>
            <p:ph type="body" idx="1"/>
          </p:nvPr>
        </p:nvSpPr>
        <p:spPr/>
        <p:txBody>
          <a:bodyPr/>
          <a:lstStyle/>
          <a:p>
            <a:r>
              <a:rPr lang="en-US" dirty="0">
                <a:cs typeface="Calibri"/>
              </a:rPr>
              <a:t>Mel</a:t>
            </a:r>
          </a:p>
          <a:p>
            <a:endParaRPr lang="en-US" dirty="0">
              <a:cs typeface="Calibri"/>
            </a:endParaRPr>
          </a:p>
        </p:txBody>
      </p:sp>
      <p:sp>
        <p:nvSpPr>
          <p:cNvPr id="4" name="Slide Number Placeholder 3">
            <a:extLst>
              <a:ext uri="{FF2B5EF4-FFF2-40B4-BE49-F238E27FC236}">
                <a16:creationId xmlns:a16="http://schemas.microsoft.com/office/drawing/2014/main" id="{67BDC7D7-C970-E8CC-BF3B-CD78219A0016}"/>
              </a:ext>
            </a:extLst>
          </p:cNvPr>
          <p:cNvSpPr>
            <a:spLocks noGrp="1"/>
          </p:cNvSpPr>
          <p:nvPr>
            <p:ph type="sldNum" sz="quarter" idx="5"/>
          </p:nvPr>
        </p:nvSpPr>
        <p:spPr/>
        <p:txBody>
          <a:bodyPr/>
          <a:lstStyle/>
          <a:p>
            <a:fld id="{E7E7CEFF-6EF5-AE44-96D5-FBD5E7EE2C8A}" type="slidenum">
              <a:rPr lang="en-US" smtClean="0"/>
              <a:t>10</a:t>
            </a:fld>
            <a:endParaRPr lang="en-US" dirty="0"/>
          </a:p>
        </p:txBody>
      </p:sp>
    </p:spTree>
    <p:extLst>
      <p:ext uri="{BB962C8B-B14F-4D97-AF65-F5344CB8AC3E}">
        <p14:creationId xmlns:p14="http://schemas.microsoft.com/office/powerpoint/2010/main" val="3112079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654136-F035-2884-B5DF-0795C005D6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2F5BFA-897A-390A-FDFD-819B399EE8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3CDC005-CC9F-1467-025F-E59943BD6224}"/>
              </a:ext>
            </a:extLst>
          </p:cNvPr>
          <p:cNvSpPr>
            <a:spLocks noGrp="1"/>
          </p:cNvSpPr>
          <p:nvPr>
            <p:ph type="body" idx="1"/>
          </p:nvPr>
        </p:nvSpPr>
        <p:spPr/>
        <p:txBody>
          <a:bodyPr/>
          <a:lstStyle/>
          <a:p>
            <a:r>
              <a:rPr lang="en-US" dirty="0">
                <a:cs typeface="Calibri"/>
              </a:rPr>
              <a:t>Mel</a:t>
            </a:r>
          </a:p>
          <a:p>
            <a:endParaRPr lang="en-US" dirty="0">
              <a:cs typeface="Calibri"/>
            </a:endParaRPr>
          </a:p>
        </p:txBody>
      </p:sp>
      <p:sp>
        <p:nvSpPr>
          <p:cNvPr id="4" name="Slide Number Placeholder 3">
            <a:extLst>
              <a:ext uri="{FF2B5EF4-FFF2-40B4-BE49-F238E27FC236}">
                <a16:creationId xmlns:a16="http://schemas.microsoft.com/office/drawing/2014/main" id="{F5D19976-310D-0463-1EC3-5E7B9719194C}"/>
              </a:ext>
            </a:extLst>
          </p:cNvPr>
          <p:cNvSpPr>
            <a:spLocks noGrp="1"/>
          </p:cNvSpPr>
          <p:nvPr>
            <p:ph type="sldNum" sz="quarter" idx="5"/>
          </p:nvPr>
        </p:nvSpPr>
        <p:spPr/>
        <p:txBody>
          <a:bodyPr/>
          <a:lstStyle/>
          <a:p>
            <a:fld id="{E7E7CEFF-6EF5-AE44-96D5-FBD5E7EE2C8A}" type="slidenum">
              <a:rPr lang="en-US" smtClean="0"/>
              <a:t>11</a:t>
            </a:fld>
            <a:endParaRPr lang="en-US" dirty="0"/>
          </a:p>
        </p:txBody>
      </p:sp>
    </p:spTree>
    <p:extLst>
      <p:ext uri="{BB962C8B-B14F-4D97-AF65-F5344CB8AC3E}">
        <p14:creationId xmlns:p14="http://schemas.microsoft.com/office/powerpoint/2010/main" val="7530797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1B4E68-048E-1F85-A7A5-EE688BA8A9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F93A0D-1C88-6021-C0D8-4ABD6305F4A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1A17AB-EBAA-D364-7DF0-9AB8043E6F14}"/>
              </a:ext>
            </a:extLst>
          </p:cNvPr>
          <p:cNvSpPr>
            <a:spLocks noGrp="1"/>
          </p:cNvSpPr>
          <p:nvPr>
            <p:ph type="body" idx="1"/>
          </p:nvPr>
        </p:nvSpPr>
        <p:spPr/>
        <p:txBody>
          <a:bodyPr/>
          <a:lstStyle/>
          <a:p>
            <a:r>
              <a:rPr lang="en-US" dirty="0">
                <a:cs typeface="Calibri"/>
              </a:rPr>
              <a:t>Mel</a:t>
            </a:r>
          </a:p>
          <a:p>
            <a:endParaRPr lang="en-US" dirty="0">
              <a:cs typeface="Calibri"/>
            </a:endParaRPr>
          </a:p>
        </p:txBody>
      </p:sp>
      <p:sp>
        <p:nvSpPr>
          <p:cNvPr id="4" name="Slide Number Placeholder 3">
            <a:extLst>
              <a:ext uri="{FF2B5EF4-FFF2-40B4-BE49-F238E27FC236}">
                <a16:creationId xmlns:a16="http://schemas.microsoft.com/office/drawing/2014/main" id="{1E87BF1A-3023-1804-9502-556A48D534E5}"/>
              </a:ext>
            </a:extLst>
          </p:cNvPr>
          <p:cNvSpPr>
            <a:spLocks noGrp="1"/>
          </p:cNvSpPr>
          <p:nvPr>
            <p:ph type="sldNum" sz="quarter" idx="5"/>
          </p:nvPr>
        </p:nvSpPr>
        <p:spPr/>
        <p:txBody>
          <a:bodyPr/>
          <a:lstStyle/>
          <a:p>
            <a:fld id="{E7E7CEFF-6EF5-AE44-96D5-FBD5E7EE2C8A}" type="slidenum">
              <a:rPr lang="en-US" smtClean="0"/>
              <a:t>12</a:t>
            </a:fld>
            <a:endParaRPr lang="en-US" dirty="0"/>
          </a:p>
        </p:txBody>
      </p:sp>
    </p:spTree>
    <p:extLst>
      <p:ext uri="{BB962C8B-B14F-4D97-AF65-F5344CB8AC3E}">
        <p14:creationId xmlns:p14="http://schemas.microsoft.com/office/powerpoint/2010/main" val="15619109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84F5CE-7DB9-ED4D-ECED-6FE80C9330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9045D8-736C-8F9E-E5CA-05BE2414115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E0BD24-541F-0043-4CE5-D914841C124B}"/>
              </a:ext>
            </a:extLst>
          </p:cNvPr>
          <p:cNvSpPr>
            <a:spLocks noGrp="1"/>
          </p:cNvSpPr>
          <p:nvPr>
            <p:ph type="body" idx="1"/>
          </p:nvPr>
        </p:nvSpPr>
        <p:spPr/>
        <p:txBody>
          <a:bodyPr/>
          <a:lstStyle/>
          <a:p>
            <a:r>
              <a:rPr lang="en-US" dirty="0">
                <a:cs typeface="Calibri"/>
              </a:rPr>
              <a:t>Mel</a:t>
            </a:r>
          </a:p>
          <a:p>
            <a:endParaRPr lang="en-US" dirty="0">
              <a:cs typeface="Calibri"/>
            </a:endParaRPr>
          </a:p>
        </p:txBody>
      </p:sp>
      <p:sp>
        <p:nvSpPr>
          <p:cNvPr id="4" name="Slide Number Placeholder 3">
            <a:extLst>
              <a:ext uri="{FF2B5EF4-FFF2-40B4-BE49-F238E27FC236}">
                <a16:creationId xmlns:a16="http://schemas.microsoft.com/office/drawing/2014/main" id="{4E50EB09-D9DE-2CC7-794B-9F87CC89F093}"/>
              </a:ext>
            </a:extLst>
          </p:cNvPr>
          <p:cNvSpPr>
            <a:spLocks noGrp="1"/>
          </p:cNvSpPr>
          <p:nvPr>
            <p:ph type="sldNum" sz="quarter" idx="5"/>
          </p:nvPr>
        </p:nvSpPr>
        <p:spPr/>
        <p:txBody>
          <a:bodyPr/>
          <a:lstStyle/>
          <a:p>
            <a:fld id="{E7E7CEFF-6EF5-AE44-96D5-FBD5E7EE2C8A}" type="slidenum">
              <a:rPr lang="en-US" smtClean="0"/>
              <a:t>13</a:t>
            </a:fld>
            <a:endParaRPr lang="en-US" dirty="0"/>
          </a:p>
        </p:txBody>
      </p:sp>
    </p:spTree>
    <p:extLst>
      <p:ext uri="{BB962C8B-B14F-4D97-AF65-F5344CB8AC3E}">
        <p14:creationId xmlns:p14="http://schemas.microsoft.com/office/powerpoint/2010/main" val="1013154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EF2209-32F4-E726-92E6-2FD9B46786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76BBEA-8DE7-D74E-9169-2E70680369D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5D6D9C-B4B1-3551-B7B9-1E6ABD4549E6}"/>
              </a:ext>
            </a:extLst>
          </p:cNvPr>
          <p:cNvSpPr>
            <a:spLocks noGrp="1"/>
          </p:cNvSpPr>
          <p:nvPr>
            <p:ph type="body" idx="1"/>
          </p:nvPr>
        </p:nvSpPr>
        <p:spPr/>
        <p:txBody>
          <a:bodyPr/>
          <a:lstStyle/>
          <a:p>
            <a:r>
              <a:rPr lang="en-US" dirty="0">
                <a:cs typeface="Calibri"/>
              </a:rPr>
              <a:t>Mel</a:t>
            </a:r>
          </a:p>
          <a:p>
            <a:endParaRPr lang="en-US" dirty="0">
              <a:cs typeface="Calibri"/>
            </a:endParaRPr>
          </a:p>
        </p:txBody>
      </p:sp>
      <p:sp>
        <p:nvSpPr>
          <p:cNvPr id="4" name="Slide Number Placeholder 3">
            <a:extLst>
              <a:ext uri="{FF2B5EF4-FFF2-40B4-BE49-F238E27FC236}">
                <a16:creationId xmlns:a16="http://schemas.microsoft.com/office/drawing/2014/main" id="{4AC9915B-C260-BC36-1F12-73686110C749}"/>
              </a:ext>
            </a:extLst>
          </p:cNvPr>
          <p:cNvSpPr>
            <a:spLocks noGrp="1"/>
          </p:cNvSpPr>
          <p:nvPr>
            <p:ph type="sldNum" sz="quarter" idx="5"/>
          </p:nvPr>
        </p:nvSpPr>
        <p:spPr/>
        <p:txBody>
          <a:bodyPr/>
          <a:lstStyle/>
          <a:p>
            <a:fld id="{E7E7CEFF-6EF5-AE44-96D5-FBD5E7EE2C8A}" type="slidenum">
              <a:rPr lang="en-US" smtClean="0"/>
              <a:t>14</a:t>
            </a:fld>
            <a:endParaRPr lang="en-US" dirty="0"/>
          </a:p>
        </p:txBody>
      </p:sp>
    </p:spTree>
    <p:extLst>
      <p:ext uri="{BB962C8B-B14F-4D97-AF65-F5344CB8AC3E}">
        <p14:creationId xmlns:p14="http://schemas.microsoft.com/office/powerpoint/2010/main" val="9837626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AA4E85-CEFF-D1DB-F06F-28F9428F95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FCA1A7-D594-821C-6C5C-389E8C3D99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CA7568F-88B7-F059-956C-E2E02C10A6CD}"/>
              </a:ext>
            </a:extLst>
          </p:cNvPr>
          <p:cNvSpPr>
            <a:spLocks noGrp="1"/>
          </p:cNvSpPr>
          <p:nvPr>
            <p:ph type="body" idx="1"/>
          </p:nvPr>
        </p:nvSpPr>
        <p:spPr/>
        <p:txBody>
          <a:bodyPr/>
          <a:lstStyle/>
          <a:p>
            <a:r>
              <a:rPr lang="en-US" dirty="0">
                <a:cs typeface="Calibri"/>
              </a:rPr>
              <a:t>Mel</a:t>
            </a:r>
          </a:p>
          <a:p>
            <a:endParaRPr lang="en-US" dirty="0">
              <a:cs typeface="Calibri"/>
            </a:endParaRPr>
          </a:p>
        </p:txBody>
      </p:sp>
      <p:sp>
        <p:nvSpPr>
          <p:cNvPr id="4" name="Slide Number Placeholder 3">
            <a:extLst>
              <a:ext uri="{FF2B5EF4-FFF2-40B4-BE49-F238E27FC236}">
                <a16:creationId xmlns:a16="http://schemas.microsoft.com/office/drawing/2014/main" id="{694E92AB-582B-5448-EB6E-99606B46FC3D}"/>
              </a:ext>
            </a:extLst>
          </p:cNvPr>
          <p:cNvSpPr>
            <a:spLocks noGrp="1"/>
          </p:cNvSpPr>
          <p:nvPr>
            <p:ph type="sldNum" sz="quarter" idx="5"/>
          </p:nvPr>
        </p:nvSpPr>
        <p:spPr/>
        <p:txBody>
          <a:bodyPr/>
          <a:lstStyle/>
          <a:p>
            <a:fld id="{E7E7CEFF-6EF5-AE44-96D5-FBD5E7EE2C8A}" type="slidenum">
              <a:rPr lang="en-US" smtClean="0"/>
              <a:t>15</a:t>
            </a:fld>
            <a:endParaRPr lang="en-US" dirty="0"/>
          </a:p>
        </p:txBody>
      </p:sp>
    </p:spTree>
    <p:extLst>
      <p:ext uri="{BB962C8B-B14F-4D97-AF65-F5344CB8AC3E}">
        <p14:creationId xmlns:p14="http://schemas.microsoft.com/office/powerpoint/2010/main" val="8683984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0C1D83-34C6-7BE3-78D0-1895E521CD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896B75-4DE0-6A24-7584-C0719461482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2781431-02DC-155E-5227-BDD12727581E}"/>
              </a:ext>
            </a:extLst>
          </p:cNvPr>
          <p:cNvSpPr>
            <a:spLocks noGrp="1"/>
          </p:cNvSpPr>
          <p:nvPr>
            <p:ph type="body" idx="1"/>
          </p:nvPr>
        </p:nvSpPr>
        <p:spPr/>
        <p:txBody>
          <a:bodyPr/>
          <a:lstStyle/>
          <a:p>
            <a:r>
              <a:rPr lang="en-US" dirty="0">
                <a:cs typeface="Calibri"/>
              </a:rPr>
              <a:t>Mel</a:t>
            </a:r>
          </a:p>
          <a:p>
            <a:endParaRPr lang="en-US" dirty="0">
              <a:cs typeface="Calibri"/>
            </a:endParaRPr>
          </a:p>
        </p:txBody>
      </p:sp>
      <p:sp>
        <p:nvSpPr>
          <p:cNvPr id="4" name="Slide Number Placeholder 3">
            <a:extLst>
              <a:ext uri="{FF2B5EF4-FFF2-40B4-BE49-F238E27FC236}">
                <a16:creationId xmlns:a16="http://schemas.microsoft.com/office/drawing/2014/main" id="{92FAD1E8-7B17-EF2A-6602-E803A77E6D11}"/>
              </a:ext>
            </a:extLst>
          </p:cNvPr>
          <p:cNvSpPr>
            <a:spLocks noGrp="1"/>
          </p:cNvSpPr>
          <p:nvPr>
            <p:ph type="sldNum" sz="quarter" idx="5"/>
          </p:nvPr>
        </p:nvSpPr>
        <p:spPr/>
        <p:txBody>
          <a:bodyPr/>
          <a:lstStyle/>
          <a:p>
            <a:fld id="{E7E7CEFF-6EF5-AE44-96D5-FBD5E7EE2C8A}" type="slidenum">
              <a:rPr lang="en-US" smtClean="0"/>
              <a:t>16</a:t>
            </a:fld>
            <a:endParaRPr lang="en-US" dirty="0"/>
          </a:p>
        </p:txBody>
      </p:sp>
    </p:spTree>
    <p:extLst>
      <p:ext uri="{BB962C8B-B14F-4D97-AF65-F5344CB8AC3E}">
        <p14:creationId xmlns:p14="http://schemas.microsoft.com/office/powerpoint/2010/main" val="15115575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EC0D86-B111-F6A5-D308-48960B3DF3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8E4821-3ADE-AC42-4270-209F0C18472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E78968-4F95-25DC-6273-3A8CB7D3E4A1}"/>
              </a:ext>
            </a:extLst>
          </p:cNvPr>
          <p:cNvSpPr>
            <a:spLocks noGrp="1"/>
          </p:cNvSpPr>
          <p:nvPr>
            <p:ph type="body" idx="1"/>
          </p:nvPr>
        </p:nvSpPr>
        <p:spPr/>
        <p:txBody>
          <a:bodyPr/>
          <a:lstStyle/>
          <a:p>
            <a:r>
              <a:rPr lang="en-US" dirty="0">
                <a:cs typeface="Calibri"/>
              </a:rPr>
              <a:t>Mel</a:t>
            </a:r>
          </a:p>
          <a:p>
            <a:endParaRPr lang="en-US" dirty="0">
              <a:cs typeface="Calibri"/>
            </a:endParaRPr>
          </a:p>
        </p:txBody>
      </p:sp>
      <p:sp>
        <p:nvSpPr>
          <p:cNvPr id="4" name="Slide Number Placeholder 3">
            <a:extLst>
              <a:ext uri="{FF2B5EF4-FFF2-40B4-BE49-F238E27FC236}">
                <a16:creationId xmlns:a16="http://schemas.microsoft.com/office/drawing/2014/main" id="{0E5E9BAB-EF7B-911C-1484-116D2A8F5A1B}"/>
              </a:ext>
            </a:extLst>
          </p:cNvPr>
          <p:cNvSpPr>
            <a:spLocks noGrp="1"/>
          </p:cNvSpPr>
          <p:nvPr>
            <p:ph type="sldNum" sz="quarter" idx="5"/>
          </p:nvPr>
        </p:nvSpPr>
        <p:spPr/>
        <p:txBody>
          <a:bodyPr/>
          <a:lstStyle/>
          <a:p>
            <a:fld id="{E7E7CEFF-6EF5-AE44-96D5-FBD5E7EE2C8A}" type="slidenum">
              <a:rPr lang="en-US" smtClean="0"/>
              <a:t>17</a:t>
            </a:fld>
            <a:endParaRPr lang="en-US" dirty="0"/>
          </a:p>
        </p:txBody>
      </p:sp>
    </p:spTree>
    <p:extLst>
      <p:ext uri="{BB962C8B-B14F-4D97-AF65-F5344CB8AC3E}">
        <p14:creationId xmlns:p14="http://schemas.microsoft.com/office/powerpoint/2010/main" val="10908009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772498-2EF3-03B0-2918-83EB2A3EFB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00CC7C-F930-70C8-FD44-667CA92B722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D300FB5-C5D3-FDC4-764C-1C170D80D08C}"/>
              </a:ext>
            </a:extLst>
          </p:cNvPr>
          <p:cNvSpPr>
            <a:spLocks noGrp="1"/>
          </p:cNvSpPr>
          <p:nvPr>
            <p:ph type="body" idx="1"/>
          </p:nvPr>
        </p:nvSpPr>
        <p:spPr/>
        <p:txBody>
          <a:bodyPr/>
          <a:lstStyle/>
          <a:p>
            <a:r>
              <a:rPr lang="en-US" dirty="0">
                <a:cs typeface="Calibri"/>
              </a:rPr>
              <a:t>Mel</a:t>
            </a:r>
          </a:p>
          <a:p>
            <a:endParaRPr lang="en-US" dirty="0">
              <a:cs typeface="Calibri"/>
            </a:endParaRPr>
          </a:p>
        </p:txBody>
      </p:sp>
      <p:sp>
        <p:nvSpPr>
          <p:cNvPr id="4" name="Slide Number Placeholder 3">
            <a:extLst>
              <a:ext uri="{FF2B5EF4-FFF2-40B4-BE49-F238E27FC236}">
                <a16:creationId xmlns:a16="http://schemas.microsoft.com/office/drawing/2014/main" id="{5BCF0857-E05B-E3CF-924B-934BA31C34CA}"/>
              </a:ext>
            </a:extLst>
          </p:cNvPr>
          <p:cNvSpPr>
            <a:spLocks noGrp="1"/>
          </p:cNvSpPr>
          <p:nvPr>
            <p:ph type="sldNum" sz="quarter" idx="5"/>
          </p:nvPr>
        </p:nvSpPr>
        <p:spPr/>
        <p:txBody>
          <a:bodyPr/>
          <a:lstStyle/>
          <a:p>
            <a:fld id="{E7E7CEFF-6EF5-AE44-96D5-FBD5E7EE2C8A}" type="slidenum">
              <a:rPr lang="en-US" smtClean="0"/>
              <a:t>18</a:t>
            </a:fld>
            <a:endParaRPr lang="en-US" dirty="0"/>
          </a:p>
        </p:txBody>
      </p:sp>
    </p:spTree>
    <p:extLst>
      <p:ext uri="{BB962C8B-B14F-4D97-AF65-F5344CB8AC3E}">
        <p14:creationId xmlns:p14="http://schemas.microsoft.com/office/powerpoint/2010/main" val="237872969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1F8CEB-CB55-629D-6B37-E6FCEC30AF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CB4503-3EF4-A659-4606-FE46CC2D89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9CDE33-9DCC-64A5-C321-D5507039782D}"/>
              </a:ext>
            </a:extLst>
          </p:cNvPr>
          <p:cNvSpPr>
            <a:spLocks noGrp="1"/>
          </p:cNvSpPr>
          <p:nvPr>
            <p:ph type="body" idx="1"/>
          </p:nvPr>
        </p:nvSpPr>
        <p:spPr/>
        <p:txBody>
          <a:bodyPr/>
          <a:lstStyle/>
          <a:p>
            <a:r>
              <a:rPr lang="en-US" dirty="0">
                <a:cs typeface="Calibri"/>
              </a:rPr>
              <a:t>Mel</a:t>
            </a:r>
          </a:p>
          <a:p>
            <a:endParaRPr lang="en-US" dirty="0">
              <a:cs typeface="Calibri"/>
            </a:endParaRPr>
          </a:p>
        </p:txBody>
      </p:sp>
      <p:sp>
        <p:nvSpPr>
          <p:cNvPr id="4" name="Slide Number Placeholder 3">
            <a:extLst>
              <a:ext uri="{FF2B5EF4-FFF2-40B4-BE49-F238E27FC236}">
                <a16:creationId xmlns:a16="http://schemas.microsoft.com/office/drawing/2014/main" id="{AF885AA5-E111-F784-434A-61B22CD10169}"/>
              </a:ext>
            </a:extLst>
          </p:cNvPr>
          <p:cNvSpPr>
            <a:spLocks noGrp="1"/>
          </p:cNvSpPr>
          <p:nvPr>
            <p:ph type="sldNum" sz="quarter" idx="5"/>
          </p:nvPr>
        </p:nvSpPr>
        <p:spPr/>
        <p:txBody>
          <a:bodyPr/>
          <a:lstStyle/>
          <a:p>
            <a:fld id="{E7E7CEFF-6EF5-AE44-96D5-FBD5E7EE2C8A}" type="slidenum">
              <a:rPr lang="en-US" smtClean="0"/>
              <a:t>19</a:t>
            </a:fld>
            <a:endParaRPr lang="en-US" dirty="0"/>
          </a:p>
        </p:txBody>
      </p:sp>
    </p:spTree>
    <p:extLst>
      <p:ext uri="{BB962C8B-B14F-4D97-AF65-F5344CB8AC3E}">
        <p14:creationId xmlns:p14="http://schemas.microsoft.com/office/powerpoint/2010/main" val="30622882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AE0214-CA9F-0F52-CE19-5AA1EEBFBD8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9AE602-9D5F-F263-92F6-7E8BD22431A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8ADD8B5-78E5-6F2A-52AB-D59585FC056B}"/>
              </a:ext>
            </a:extLst>
          </p:cNvPr>
          <p:cNvSpPr>
            <a:spLocks noGrp="1"/>
          </p:cNvSpPr>
          <p:nvPr>
            <p:ph type="body" idx="1"/>
          </p:nvPr>
        </p:nvSpPr>
        <p:spPr/>
        <p:txBody>
          <a:bodyPr/>
          <a:lstStyle/>
          <a:p>
            <a:r>
              <a:rPr lang="en-US" dirty="0">
                <a:cs typeface="Calibri"/>
              </a:rPr>
              <a:t>Mel</a:t>
            </a:r>
          </a:p>
          <a:p>
            <a:endParaRPr lang="en-US" dirty="0">
              <a:cs typeface="Calibri"/>
            </a:endParaRPr>
          </a:p>
        </p:txBody>
      </p:sp>
      <p:sp>
        <p:nvSpPr>
          <p:cNvPr id="4" name="Slide Number Placeholder 3">
            <a:extLst>
              <a:ext uri="{FF2B5EF4-FFF2-40B4-BE49-F238E27FC236}">
                <a16:creationId xmlns:a16="http://schemas.microsoft.com/office/drawing/2014/main" id="{FEB60C75-C38C-9250-8A04-8866C93093F2}"/>
              </a:ext>
            </a:extLst>
          </p:cNvPr>
          <p:cNvSpPr>
            <a:spLocks noGrp="1"/>
          </p:cNvSpPr>
          <p:nvPr>
            <p:ph type="sldNum" sz="quarter" idx="5"/>
          </p:nvPr>
        </p:nvSpPr>
        <p:spPr/>
        <p:txBody>
          <a:bodyPr/>
          <a:lstStyle/>
          <a:p>
            <a:fld id="{E7E7CEFF-6EF5-AE44-96D5-FBD5E7EE2C8A}" type="slidenum">
              <a:rPr lang="en-US" smtClean="0"/>
              <a:t>2</a:t>
            </a:fld>
            <a:endParaRPr lang="en-US" dirty="0"/>
          </a:p>
        </p:txBody>
      </p:sp>
    </p:spTree>
    <p:extLst>
      <p:ext uri="{BB962C8B-B14F-4D97-AF65-F5344CB8AC3E}">
        <p14:creationId xmlns:p14="http://schemas.microsoft.com/office/powerpoint/2010/main" val="175902105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Mel</a:t>
            </a:r>
          </a:p>
          <a:p>
            <a:endParaRPr lang="en-US" dirty="0">
              <a:cs typeface="Calibri"/>
            </a:endParaRPr>
          </a:p>
        </p:txBody>
      </p:sp>
      <p:sp>
        <p:nvSpPr>
          <p:cNvPr id="4" name="Slide Number Placeholder 3"/>
          <p:cNvSpPr>
            <a:spLocks noGrp="1"/>
          </p:cNvSpPr>
          <p:nvPr>
            <p:ph type="sldNum" sz="quarter" idx="5"/>
          </p:nvPr>
        </p:nvSpPr>
        <p:spPr/>
        <p:txBody>
          <a:bodyPr/>
          <a:lstStyle/>
          <a:p>
            <a:fld id="{E7E7CEFF-6EF5-AE44-96D5-FBD5E7EE2C8A}" type="slidenum">
              <a:rPr lang="en-US" smtClean="0"/>
              <a:t>20</a:t>
            </a:fld>
            <a:endParaRPr lang="en-US" dirty="0"/>
          </a:p>
        </p:txBody>
      </p:sp>
    </p:spTree>
    <p:extLst>
      <p:ext uri="{BB962C8B-B14F-4D97-AF65-F5344CB8AC3E}">
        <p14:creationId xmlns:p14="http://schemas.microsoft.com/office/powerpoint/2010/main" val="118134907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3DCD4F-630B-7FF5-413A-E60152478B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45F2B5-88E7-678D-CD3E-1BA890503A5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E1D0B18-97B6-3B1F-5FBA-FAA47CE6A12D}"/>
              </a:ext>
            </a:extLst>
          </p:cNvPr>
          <p:cNvSpPr>
            <a:spLocks noGrp="1"/>
          </p:cNvSpPr>
          <p:nvPr>
            <p:ph type="body" idx="1"/>
          </p:nvPr>
        </p:nvSpPr>
        <p:spPr/>
        <p:txBody>
          <a:bodyPr/>
          <a:lstStyle/>
          <a:p>
            <a:r>
              <a:rPr lang="en-US" dirty="0">
                <a:cs typeface="Calibri"/>
              </a:rPr>
              <a:t>Mel</a:t>
            </a:r>
          </a:p>
          <a:p>
            <a:endParaRPr lang="en-US" dirty="0">
              <a:cs typeface="Calibri"/>
            </a:endParaRPr>
          </a:p>
        </p:txBody>
      </p:sp>
      <p:sp>
        <p:nvSpPr>
          <p:cNvPr id="4" name="Slide Number Placeholder 3">
            <a:extLst>
              <a:ext uri="{FF2B5EF4-FFF2-40B4-BE49-F238E27FC236}">
                <a16:creationId xmlns:a16="http://schemas.microsoft.com/office/drawing/2014/main" id="{219EE57B-8C02-A07E-C69B-4624DBE8ABEC}"/>
              </a:ext>
            </a:extLst>
          </p:cNvPr>
          <p:cNvSpPr>
            <a:spLocks noGrp="1"/>
          </p:cNvSpPr>
          <p:nvPr>
            <p:ph type="sldNum" sz="quarter" idx="5"/>
          </p:nvPr>
        </p:nvSpPr>
        <p:spPr/>
        <p:txBody>
          <a:bodyPr/>
          <a:lstStyle/>
          <a:p>
            <a:fld id="{E7E7CEFF-6EF5-AE44-96D5-FBD5E7EE2C8A}" type="slidenum">
              <a:rPr lang="en-US" smtClean="0"/>
              <a:t>21</a:t>
            </a:fld>
            <a:endParaRPr lang="en-US" dirty="0"/>
          </a:p>
        </p:txBody>
      </p:sp>
    </p:spTree>
    <p:extLst>
      <p:ext uri="{BB962C8B-B14F-4D97-AF65-F5344CB8AC3E}">
        <p14:creationId xmlns:p14="http://schemas.microsoft.com/office/powerpoint/2010/main" val="8255316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A8B55E-4D8B-CBBF-217B-C923389BB1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16CE73-BBC3-B2BA-8B31-4CEF3CB1C97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340019-1D1C-8ED2-DB63-E6D7DF66EFEF}"/>
              </a:ext>
            </a:extLst>
          </p:cNvPr>
          <p:cNvSpPr>
            <a:spLocks noGrp="1"/>
          </p:cNvSpPr>
          <p:nvPr>
            <p:ph type="body" idx="1"/>
          </p:nvPr>
        </p:nvSpPr>
        <p:spPr/>
        <p:txBody>
          <a:bodyPr/>
          <a:lstStyle/>
          <a:p>
            <a:r>
              <a:rPr lang="en-US" dirty="0">
                <a:cs typeface="Calibri"/>
              </a:rPr>
              <a:t>Mel</a:t>
            </a:r>
          </a:p>
          <a:p>
            <a:endParaRPr lang="en-US" dirty="0">
              <a:cs typeface="Calibri"/>
            </a:endParaRPr>
          </a:p>
        </p:txBody>
      </p:sp>
      <p:sp>
        <p:nvSpPr>
          <p:cNvPr id="4" name="Slide Number Placeholder 3">
            <a:extLst>
              <a:ext uri="{FF2B5EF4-FFF2-40B4-BE49-F238E27FC236}">
                <a16:creationId xmlns:a16="http://schemas.microsoft.com/office/drawing/2014/main" id="{F4923C12-2971-89EF-6101-2D6B5EC44C79}"/>
              </a:ext>
            </a:extLst>
          </p:cNvPr>
          <p:cNvSpPr>
            <a:spLocks noGrp="1"/>
          </p:cNvSpPr>
          <p:nvPr>
            <p:ph type="sldNum" sz="quarter" idx="5"/>
          </p:nvPr>
        </p:nvSpPr>
        <p:spPr/>
        <p:txBody>
          <a:bodyPr/>
          <a:lstStyle/>
          <a:p>
            <a:fld id="{E7E7CEFF-6EF5-AE44-96D5-FBD5E7EE2C8A}" type="slidenum">
              <a:rPr lang="en-US" smtClean="0"/>
              <a:t>3</a:t>
            </a:fld>
            <a:endParaRPr lang="en-US" dirty="0"/>
          </a:p>
        </p:txBody>
      </p:sp>
    </p:spTree>
    <p:extLst>
      <p:ext uri="{BB962C8B-B14F-4D97-AF65-F5344CB8AC3E}">
        <p14:creationId xmlns:p14="http://schemas.microsoft.com/office/powerpoint/2010/main" val="30350756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1D9129-81AA-B8B8-A046-7205998619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0446F9-3E3B-F32F-9677-395C9B71239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3FCFEF7-3B78-3B00-C052-A1B771B770F1}"/>
              </a:ext>
            </a:extLst>
          </p:cNvPr>
          <p:cNvSpPr>
            <a:spLocks noGrp="1"/>
          </p:cNvSpPr>
          <p:nvPr>
            <p:ph type="body" idx="1"/>
          </p:nvPr>
        </p:nvSpPr>
        <p:spPr/>
        <p:txBody>
          <a:bodyPr/>
          <a:lstStyle/>
          <a:p>
            <a:r>
              <a:rPr lang="en-US" dirty="0">
                <a:cs typeface="Calibri"/>
              </a:rPr>
              <a:t>Mel</a:t>
            </a:r>
          </a:p>
          <a:p>
            <a:endParaRPr lang="en-US" dirty="0">
              <a:cs typeface="Calibri"/>
            </a:endParaRPr>
          </a:p>
        </p:txBody>
      </p:sp>
      <p:sp>
        <p:nvSpPr>
          <p:cNvPr id="4" name="Slide Number Placeholder 3">
            <a:extLst>
              <a:ext uri="{FF2B5EF4-FFF2-40B4-BE49-F238E27FC236}">
                <a16:creationId xmlns:a16="http://schemas.microsoft.com/office/drawing/2014/main" id="{76C1FFDA-9DA4-0D5B-2441-8A5441BF68EA}"/>
              </a:ext>
            </a:extLst>
          </p:cNvPr>
          <p:cNvSpPr>
            <a:spLocks noGrp="1"/>
          </p:cNvSpPr>
          <p:nvPr>
            <p:ph type="sldNum" sz="quarter" idx="5"/>
          </p:nvPr>
        </p:nvSpPr>
        <p:spPr/>
        <p:txBody>
          <a:bodyPr/>
          <a:lstStyle/>
          <a:p>
            <a:fld id="{E7E7CEFF-6EF5-AE44-96D5-FBD5E7EE2C8A}" type="slidenum">
              <a:rPr lang="en-US" smtClean="0"/>
              <a:t>4</a:t>
            </a:fld>
            <a:endParaRPr lang="en-US" dirty="0"/>
          </a:p>
        </p:txBody>
      </p:sp>
    </p:spTree>
    <p:extLst>
      <p:ext uri="{BB962C8B-B14F-4D97-AF65-F5344CB8AC3E}">
        <p14:creationId xmlns:p14="http://schemas.microsoft.com/office/powerpoint/2010/main" val="20608772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D56A1A-7423-D248-A868-927700A973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2D2B56-E511-FA31-A206-024C18473A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D614A5-3125-9734-0291-27FBB5F7BCD0}"/>
              </a:ext>
            </a:extLst>
          </p:cNvPr>
          <p:cNvSpPr>
            <a:spLocks noGrp="1"/>
          </p:cNvSpPr>
          <p:nvPr>
            <p:ph type="body" idx="1"/>
          </p:nvPr>
        </p:nvSpPr>
        <p:spPr/>
        <p:txBody>
          <a:bodyPr/>
          <a:lstStyle/>
          <a:p>
            <a:r>
              <a:rPr lang="en-US" dirty="0">
                <a:cs typeface="Calibri"/>
              </a:rPr>
              <a:t>Mel</a:t>
            </a:r>
          </a:p>
          <a:p>
            <a:endParaRPr lang="en-US" dirty="0">
              <a:cs typeface="Calibri"/>
            </a:endParaRPr>
          </a:p>
        </p:txBody>
      </p:sp>
      <p:sp>
        <p:nvSpPr>
          <p:cNvPr id="4" name="Slide Number Placeholder 3">
            <a:extLst>
              <a:ext uri="{FF2B5EF4-FFF2-40B4-BE49-F238E27FC236}">
                <a16:creationId xmlns:a16="http://schemas.microsoft.com/office/drawing/2014/main" id="{6E7B3DE6-2C33-AFED-B1F3-DBB2008F823C}"/>
              </a:ext>
            </a:extLst>
          </p:cNvPr>
          <p:cNvSpPr>
            <a:spLocks noGrp="1"/>
          </p:cNvSpPr>
          <p:nvPr>
            <p:ph type="sldNum" sz="quarter" idx="5"/>
          </p:nvPr>
        </p:nvSpPr>
        <p:spPr/>
        <p:txBody>
          <a:bodyPr/>
          <a:lstStyle/>
          <a:p>
            <a:fld id="{E7E7CEFF-6EF5-AE44-96D5-FBD5E7EE2C8A}" type="slidenum">
              <a:rPr lang="en-US" smtClean="0"/>
              <a:t>5</a:t>
            </a:fld>
            <a:endParaRPr lang="en-US" dirty="0"/>
          </a:p>
        </p:txBody>
      </p:sp>
    </p:spTree>
    <p:extLst>
      <p:ext uri="{BB962C8B-B14F-4D97-AF65-F5344CB8AC3E}">
        <p14:creationId xmlns:p14="http://schemas.microsoft.com/office/powerpoint/2010/main" val="39100611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BCCA57-945B-F592-3D86-FC26683B6C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F8B9E8-20EB-25C0-EF9A-1858873A5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A9DC985-1323-E848-9AB4-E78F88CAC704}"/>
              </a:ext>
            </a:extLst>
          </p:cNvPr>
          <p:cNvSpPr>
            <a:spLocks noGrp="1"/>
          </p:cNvSpPr>
          <p:nvPr>
            <p:ph type="body" idx="1"/>
          </p:nvPr>
        </p:nvSpPr>
        <p:spPr/>
        <p:txBody>
          <a:bodyPr/>
          <a:lstStyle/>
          <a:p>
            <a:r>
              <a:rPr lang="en-US" dirty="0">
                <a:cs typeface="Calibri"/>
              </a:rPr>
              <a:t>Mel</a:t>
            </a:r>
          </a:p>
          <a:p>
            <a:endParaRPr lang="en-US" dirty="0">
              <a:cs typeface="Calibri"/>
            </a:endParaRPr>
          </a:p>
        </p:txBody>
      </p:sp>
      <p:sp>
        <p:nvSpPr>
          <p:cNvPr id="4" name="Slide Number Placeholder 3">
            <a:extLst>
              <a:ext uri="{FF2B5EF4-FFF2-40B4-BE49-F238E27FC236}">
                <a16:creationId xmlns:a16="http://schemas.microsoft.com/office/drawing/2014/main" id="{1CF94C49-8847-1DF9-F8DE-9F81EAF11169}"/>
              </a:ext>
            </a:extLst>
          </p:cNvPr>
          <p:cNvSpPr>
            <a:spLocks noGrp="1"/>
          </p:cNvSpPr>
          <p:nvPr>
            <p:ph type="sldNum" sz="quarter" idx="5"/>
          </p:nvPr>
        </p:nvSpPr>
        <p:spPr/>
        <p:txBody>
          <a:bodyPr/>
          <a:lstStyle/>
          <a:p>
            <a:fld id="{E7E7CEFF-6EF5-AE44-96D5-FBD5E7EE2C8A}" type="slidenum">
              <a:rPr lang="en-US" smtClean="0"/>
              <a:t>6</a:t>
            </a:fld>
            <a:endParaRPr lang="en-US" dirty="0"/>
          </a:p>
        </p:txBody>
      </p:sp>
    </p:spTree>
    <p:extLst>
      <p:ext uri="{BB962C8B-B14F-4D97-AF65-F5344CB8AC3E}">
        <p14:creationId xmlns:p14="http://schemas.microsoft.com/office/powerpoint/2010/main" val="12347671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1040A8-476C-85D5-8495-2B66466D4C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23C9D0-5B49-85A1-859C-EE2BD296E0E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6DB613C-39AB-5C0D-2526-FCCB17600741}"/>
              </a:ext>
            </a:extLst>
          </p:cNvPr>
          <p:cNvSpPr>
            <a:spLocks noGrp="1"/>
          </p:cNvSpPr>
          <p:nvPr>
            <p:ph type="body" idx="1"/>
          </p:nvPr>
        </p:nvSpPr>
        <p:spPr/>
        <p:txBody>
          <a:bodyPr/>
          <a:lstStyle/>
          <a:p>
            <a:r>
              <a:rPr lang="en-US" dirty="0">
                <a:cs typeface="Calibri"/>
              </a:rPr>
              <a:t>Mel</a:t>
            </a:r>
          </a:p>
          <a:p>
            <a:endParaRPr lang="en-US" dirty="0">
              <a:cs typeface="Calibri"/>
            </a:endParaRPr>
          </a:p>
        </p:txBody>
      </p:sp>
      <p:sp>
        <p:nvSpPr>
          <p:cNvPr id="4" name="Slide Number Placeholder 3">
            <a:extLst>
              <a:ext uri="{FF2B5EF4-FFF2-40B4-BE49-F238E27FC236}">
                <a16:creationId xmlns:a16="http://schemas.microsoft.com/office/drawing/2014/main" id="{F9ADB2C5-2DA9-4FE8-2500-5E80B52E0C13}"/>
              </a:ext>
            </a:extLst>
          </p:cNvPr>
          <p:cNvSpPr>
            <a:spLocks noGrp="1"/>
          </p:cNvSpPr>
          <p:nvPr>
            <p:ph type="sldNum" sz="quarter" idx="5"/>
          </p:nvPr>
        </p:nvSpPr>
        <p:spPr/>
        <p:txBody>
          <a:bodyPr/>
          <a:lstStyle/>
          <a:p>
            <a:fld id="{E7E7CEFF-6EF5-AE44-96D5-FBD5E7EE2C8A}" type="slidenum">
              <a:rPr lang="en-US" smtClean="0"/>
              <a:t>7</a:t>
            </a:fld>
            <a:endParaRPr lang="en-US" dirty="0"/>
          </a:p>
        </p:txBody>
      </p:sp>
    </p:spTree>
    <p:extLst>
      <p:ext uri="{BB962C8B-B14F-4D97-AF65-F5344CB8AC3E}">
        <p14:creationId xmlns:p14="http://schemas.microsoft.com/office/powerpoint/2010/main" val="20948625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7B46D1-24EF-5225-81F8-8E94079BC2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BB8C45-B1C0-789B-6BDB-CF564BA8741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A92F2D-E8F0-3163-A882-EB140747CA5B}"/>
              </a:ext>
            </a:extLst>
          </p:cNvPr>
          <p:cNvSpPr>
            <a:spLocks noGrp="1"/>
          </p:cNvSpPr>
          <p:nvPr>
            <p:ph type="body" idx="1"/>
          </p:nvPr>
        </p:nvSpPr>
        <p:spPr/>
        <p:txBody>
          <a:bodyPr/>
          <a:lstStyle/>
          <a:p>
            <a:r>
              <a:rPr lang="en-US" dirty="0">
                <a:cs typeface="Calibri"/>
              </a:rPr>
              <a:t>Mel</a:t>
            </a:r>
          </a:p>
          <a:p>
            <a:endParaRPr lang="en-US" dirty="0">
              <a:cs typeface="Calibri"/>
            </a:endParaRPr>
          </a:p>
        </p:txBody>
      </p:sp>
      <p:sp>
        <p:nvSpPr>
          <p:cNvPr id="4" name="Slide Number Placeholder 3">
            <a:extLst>
              <a:ext uri="{FF2B5EF4-FFF2-40B4-BE49-F238E27FC236}">
                <a16:creationId xmlns:a16="http://schemas.microsoft.com/office/drawing/2014/main" id="{220EEF31-9616-A6D8-2AA1-1DEC65147DEC}"/>
              </a:ext>
            </a:extLst>
          </p:cNvPr>
          <p:cNvSpPr>
            <a:spLocks noGrp="1"/>
          </p:cNvSpPr>
          <p:nvPr>
            <p:ph type="sldNum" sz="quarter" idx="5"/>
          </p:nvPr>
        </p:nvSpPr>
        <p:spPr/>
        <p:txBody>
          <a:bodyPr/>
          <a:lstStyle/>
          <a:p>
            <a:fld id="{E7E7CEFF-6EF5-AE44-96D5-FBD5E7EE2C8A}" type="slidenum">
              <a:rPr lang="en-US" smtClean="0"/>
              <a:t>8</a:t>
            </a:fld>
            <a:endParaRPr lang="en-US" dirty="0"/>
          </a:p>
        </p:txBody>
      </p:sp>
    </p:spTree>
    <p:extLst>
      <p:ext uri="{BB962C8B-B14F-4D97-AF65-F5344CB8AC3E}">
        <p14:creationId xmlns:p14="http://schemas.microsoft.com/office/powerpoint/2010/main" val="4045935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03E496-8B81-AAEC-CCC6-F965E1DE96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756919-36A9-CD9C-2702-8FABD642033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1182768-4C9C-5772-0065-9B2F4EB6A806}"/>
              </a:ext>
            </a:extLst>
          </p:cNvPr>
          <p:cNvSpPr>
            <a:spLocks noGrp="1"/>
          </p:cNvSpPr>
          <p:nvPr>
            <p:ph type="body" idx="1"/>
          </p:nvPr>
        </p:nvSpPr>
        <p:spPr/>
        <p:txBody>
          <a:bodyPr/>
          <a:lstStyle/>
          <a:p>
            <a:r>
              <a:rPr lang="en-US" dirty="0">
                <a:cs typeface="Calibri"/>
              </a:rPr>
              <a:t>Mel</a:t>
            </a:r>
          </a:p>
          <a:p>
            <a:endParaRPr lang="en-US" dirty="0">
              <a:cs typeface="Calibri"/>
            </a:endParaRPr>
          </a:p>
        </p:txBody>
      </p:sp>
      <p:sp>
        <p:nvSpPr>
          <p:cNvPr id="4" name="Slide Number Placeholder 3">
            <a:extLst>
              <a:ext uri="{FF2B5EF4-FFF2-40B4-BE49-F238E27FC236}">
                <a16:creationId xmlns:a16="http://schemas.microsoft.com/office/drawing/2014/main" id="{A5C6E20E-D4B2-9EDE-6FEE-3E695EDB73DC}"/>
              </a:ext>
            </a:extLst>
          </p:cNvPr>
          <p:cNvSpPr>
            <a:spLocks noGrp="1"/>
          </p:cNvSpPr>
          <p:nvPr>
            <p:ph type="sldNum" sz="quarter" idx="5"/>
          </p:nvPr>
        </p:nvSpPr>
        <p:spPr/>
        <p:txBody>
          <a:bodyPr/>
          <a:lstStyle/>
          <a:p>
            <a:fld id="{E7E7CEFF-6EF5-AE44-96D5-FBD5E7EE2C8A}" type="slidenum">
              <a:rPr lang="en-US" smtClean="0"/>
              <a:t>9</a:t>
            </a:fld>
            <a:endParaRPr lang="en-US" dirty="0"/>
          </a:p>
        </p:txBody>
      </p:sp>
    </p:spTree>
    <p:extLst>
      <p:ext uri="{BB962C8B-B14F-4D97-AF65-F5344CB8AC3E}">
        <p14:creationId xmlns:p14="http://schemas.microsoft.com/office/powerpoint/2010/main" val="23906663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87A59-3BEF-A808-F4C1-A5CB8C13C1D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6BC048C-85B6-192F-18A5-AF8A30A6546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4C52500-856E-412F-7BEA-D712566BA2D4}"/>
              </a:ext>
            </a:extLst>
          </p:cNvPr>
          <p:cNvSpPr>
            <a:spLocks noGrp="1"/>
          </p:cNvSpPr>
          <p:nvPr>
            <p:ph type="dt" sz="half" idx="10"/>
          </p:nvPr>
        </p:nvSpPr>
        <p:spPr/>
        <p:txBody>
          <a:bodyPr/>
          <a:lstStyle/>
          <a:p>
            <a:fld id="{C7A78DFC-6B2A-DF4C-8DAE-0932CB0167B2}" type="datetimeFigureOut">
              <a:rPr lang="en-US" smtClean="0"/>
              <a:t>1/6/26</a:t>
            </a:fld>
            <a:endParaRPr lang="en-US" dirty="0"/>
          </a:p>
        </p:txBody>
      </p:sp>
      <p:sp>
        <p:nvSpPr>
          <p:cNvPr id="5" name="Footer Placeholder 4">
            <a:extLst>
              <a:ext uri="{FF2B5EF4-FFF2-40B4-BE49-F238E27FC236}">
                <a16:creationId xmlns:a16="http://schemas.microsoft.com/office/drawing/2014/main" id="{6630076C-684C-5A27-6257-8BB220C5958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83DC159-1426-78EC-16E8-72466A6BC47C}"/>
              </a:ext>
            </a:extLst>
          </p:cNvPr>
          <p:cNvSpPr>
            <a:spLocks noGrp="1"/>
          </p:cNvSpPr>
          <p:nvPr>
            <p:ph type="sldNum" sz="quarter" idx="12"/>
          </p:nvPr>
        </p:nvSpPr>
        <p:spPr/>
        <p:txBody>
          <a:bodyPr/>
          <a:lstStyle/>
          <a:p>
            <a:fld id="{F6660ACA-FF2E-F648-A0F8-FCAE014B815A}" type="slidenum">
              <a:rPr lang="en-US" smtClean="0"/>
              <a:t>‹#›</a:t>
            </a:fld>
            <a:endParaRPr lang="en-US" dirty="0"/>
          </a:p>
        </p:txBody>
      </p:sp>
    </p:spTree>
    <p:extLst>
      <p:ext uri="{BB962C8B-B14F-4D97-AF65-F5344CB8AC3E}">
        <p14:creationId xmlns:p14="http://schemas.microsoft.com/office/powerpoint/2010/main" val="29803715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3D0413-0F6E-5390-8B57-02F6B83828F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FF069E6-289E-172A-9D47-ACCD6DEB6BF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008B87-D433-708F-D130-18AAF04DAB00}"/>
              </a:ext>
            </a:extLst>
          </p:cNvPr>
          <p:cNvSpPr>
            <a:spLocks noGrp="1"/>
          </p:cNvSpPr>
          <p:nvPr>
            <p:ph type="dt" sz="half" idx="10"/>
          </p:nvPr>
        </p:nvSpPr>
        <p:spPr/>
        <p:txBody>
          <a:bodyPr/>
          <a:lstStyle/>
          <a:p>
            <a:fld id="{C7A78DFC-6B2A-DF4C-8DAE-0932CB0167B2}" type="datetimeFigureOut">
              <a:rPr lang="en-US" smtClean="0"/>
              <a:t>1/6/26</a:t>
            </a:fld>
            <a:endParaRPr lang="en-US" dirty="0"/>
          </a:p>
        </p:txBody>
      </p:sp>
      <p:sp>
        <p:nvSpPr>
          <p:cNvPr id="5" name="Footer Placeholder 4">
            <a:extLst>
              <a:ext uri="{FF2B5EF4-FFF2-40B4-BE49-F238E27FC236}">
                <a16:creationId xmlns:a16="http://schemas.microsoft.com/office/drawing/2014/main" id="{C00031D9-B635-42F5-31EF-9FCED7AC28C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325C776-812D-9A48-A96E-78C27958DC26}"/>
              </a:ext>
            </a:extLst>
          </p:cNvPr>
          <p:cNvSpPr>
            <a:spLocks noGrp="1"/>
          </p:cNvSpPr>
          <p:nvPr>
            <p:ph type="sldNum" sz="quarter" idx="12"/>
          </p:nvPr>
        </p:nvSpPr>
        <p:spPr/>
        <p:txBody>
          <a:bodyPr/>
          <a:lstStyle/>
          <a:p>
            <a:fld id="{F6660ACA-FF2E-F648-A0F8-FCAE014B815A}" type="slidenum">
              <a:rPr lang="en-US" smtClean="0"/>
              <a:t>‹#›</a:t>
            </a:fld>
            <a:endParaRPr lang="en-US" dirty="0"/>
          </a:p>
        </p:txBody>
      </p:sp>
    </p:spTree>
    <p:extLst>
      <p:ext uri="{BB962C8B-B14F-4D97-AF65-F5344CB8AC3E}">
        <p14:creationId xmlns:p14="http://schemas.microsoft.com/office/powerpoint/2010/main" val="246640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B777497-41A9-A60D-CE5D-84DC3A82833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6D00795-E102-7F6C-5959-CBE9E6F0DF2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4E93AF-172D-6FC8-3B53-9C50B3C9FFA8}"/>
              </a:ext>
            </a:extLst>
          </p:cNvPr>
          <p:cNvSpPr>
            <a:spLocks noGrp="1"/>
          </p:cNvSpPr>
          <p:nvPr>
            <p:ph type="dt" sz="half" idx="10"/>
          </p:nvPr>
        </p:nvSpPr>
        <p:spPr/>
        <p:txBody>
          <a:bodyPr/>
          <a:lstStyle/>
          <a:p>
            <a:fld id="{C7A78DFC-6B2A-DF4C-8DAE-0932CB0167B2}" type="datetimeFigureOut">
              <a:rPr lang="en-US" smtClean="0"/>
              <a:t>1/6/26</a:t>
            </a:fld>
            <a:endParaRPr lang="en-US" dirty="0"/>
          </a:p>
        </p:txBody>
      </p:sp>
      <p:sp>
        <p:nvSpPr>
          <p:cNvPr id="5" name="Footer Placeholder 4">
            <a:extLst>
              <a:ext uri="{FF2B5EF4-FFF2-40B4-BE49-F238E27FC236}">
                <a16:creationId xmlns:a16="http://schemas.microsoft.com/office/drawing/2014/main" id="{CCBFA7EF-8EB9-71AC-44D9-F0D4C2471A2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736A63C-489E-87EA-B1E6-3D490AA2FDAE}"/>
              </a:ext>
            </a:extLst>
          </p:cNvPr>
          <p:cNvSpPr>
            <a:spLocks noGrp="1"/>
          </p:cNvSpPr>
          <p:nvPr>
            <p:ph type="sldNum" sz="quarter" idx="12"/>
          </p:nvPr>
        </p:nvSpPr>
        <p:spPr/>
        <p:txBody>
          <a:bodyPr/>
          <a:lstStyle/>
          <a:p>
            <a:fld id="{F6660ACA-FF2E-F648-A0F8-FCAE014B815A}" type="slidenum">
              <a:rPr lang="en-US" smtClean="0"/>
              <a:t>‹#›</a:t>
            </a:fld>
            <a:endParaRPr lang="en-US" dirty="0"/>
          </a:p>
        </p:txBody>
      </p:sp>
    </p:spTree>
    <p:extLst>
      <p:ext uri="{BB962C8B-B14F-4D97-AF65-F5344CB8AC3E}">
        <p14:creationId xmlns:p14="http://schemas.microsoft.com/office/powerpoint/2010/main" val="1004470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F2191B-D91B-AA9F-93A4-96F0E200815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D86C992-FED9-A365-C27C-ED48D0BBF73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18EBC0-6AFE-13C3-F5CA-9ABD07DD0846}"/>
              </a:ext>
            </a:extLst>
          </p:cNvPr>
          <p:cNvSpPr>
            <a:spLocks noGrp="1"/>
          </p:cNvSpPr>
          <p:nvPr>
            <p:ph type="dt" sz="half" idx="10"/>
          </p:nvPr>
        </p:nvSpPr>
        <p:spPr/>
        <p:txBody>
          <a:bodyPr/>
          <a:lstStyle/>
          <a:p>
            <a:fld id="{C7A78DFC-6B2A-DF4C-8DAE-0932CB0167B2}" type="datetimeFigureOut">
              <a:rPr lang="en-US" smtClean="0"/>
              <a:t>1/6/26</a:t>
            </a:fld>
            <a:endParaRPr lang="en-US" dirty="0"/>
          </a:p>
        </p:txBody>
      </p:sp>
      <p:sp>
        <p:nvSpPr>
          <p:cNvPr id="5" name="Footer Placeholder 4">
            <a:extLst>
              <a:ext uri="{FF2B5EF4-FFF2-40B4-BE49-F238E27FC236}">
                <a16:creationId xmlns:a16="http://schemas.microsoft.com/office/drawing/2014/main" id="{EA74A431-1EFC-3ECF-D435-AC267E4E0D4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D9474CB-1AD0-0D38-AC06-208C172A9930}"/>
              </a:ext>
            </a:extLst>
          </p:cNvPr>
          <p:cNvSpPr>
            <a:spLocks noGrp="1"/>
          </p:cNvSpPr>
          <p:nvPr>
            <p:ph type="sldNum" sz="quarter" idx="12"/>
          </p:nvPr>
        </p:nvSpPr>
        <p:spPr/>
        <p:txBody>
          <a:bodyPr/>
          <a:lstStyle/>
          <a:p>
            <a:fld id="{F6660ACA-FF2E-F648-A0F8-FCAE014B815A}" type="slidenum">
              <a:rPr lang="en-US" smtClean="0"/>
              <a:t>‹#›</a:t>
            </a:fld>
            <a:endParaRPr lang="en-US" dirty="0"/>
          </a:p>
        </p:txBody>
      </p:sp>
    </p:spTree>
    <p:extLst>
      <p:ext uri="{BB962C8B-B14F-4D97-AF65-F5344CB8AC3E}">
        <p14:creationId xmlns:p14="http://schemas.microsoft.com/office/powerpoint/2010/main" val="1778629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F9A287-DAE7-77E5-BD1F-C8920C96611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08A9FDB-55C9-2F15-F934-1863F700F4A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538591-4991-1304-A7AD-307951BFBFF2}"/>
              </a:ext>
            </a:extLst>
          </p:cNvPr>
          <p:cNvSpPr>
            <a:spLocks noGrp="1"/>
          </p:cNvSpPr>
          <p:nvPr>
            <p:ph type="dt" sz="half" idx="10"/>
          </p:nvPr>
        </p:nvSpPr>
        <p:spPr/>
        <p:txBody>
          <a:bodyPr/>
          <a:lstStyle/>
          <a:p>
            <a:fld id="{C7A78DFC-6B2A-DF4C-8DAE-0932CB0167B2}" type="datetimeFigureOut">
              <a:rPr lang="en-US" smtClean="0"/>
              <a:t>1/6/26</a:t>
            </a:fld>
            <a:endParaRPr lang="en-US" dirty="0"/>
          </a:p>
        </p:txBody>
      </p:sp>
      <p:sp>
        <p:nvSpPr>
          <p:cNvPr id="5" name="Footer Placeholder 4">
            <a:extLst>
              <a:ext uri="{FF2B5EF4-FFF2-40B4-BE49-F238E27FC236}">
                <a16:creationId xmlns:a16="http://schemas.microsoft.com/office/drawing/2014/main" id="{65A1E029-3E49-4BB0-DE31-9377FA8CAFA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0948AB2-7EC2-1A3A-B82F-DA5F2F583E83}"/>
              </a:ext>
            </a:extLst>
          </p:cNvPr>
          <p:cNvSpPr>
            <a:spLocks noGrp="1"/>
          </p:cNvSpPr>
          <p:nvPr>
            <p:ph type="sldNum" sz="quarter" idx="12"/>
          </p:nvPr>
        </p:nvSpPr>
        <p:spPr/>
        <p:txBody>
          <a:bodyPr/>
          <a:lstStyle/>
          <a:p>
            <a:fld id="{F6660ACA-FF2E-F648-A0F8-FCAE014B815A}" type="slidenum">
              <a:rPr lang="en-US" smtClean="0"/>
              <a:t>‹#›</a:t>
            </a:fld>
            <a:endParaRPr lang="en-US" dirty="0"/>
          </a:p>
        </p:txBody>
      </p:sp>
    </p:spTree>
    <p:extLst>
      <p:ext uri="{BB962C8B-B14F-4D97-AF65-F5344CB8AC3E}">
        <p14:creationId xmlns:p14="http://schemas.microsoft.com/office/powerpoint/2010/main" val="2270405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3FFDE1-8BAA-FB58-7FCA-B89A4CC5797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E534034-DA86-0434-33D1-5B239064BB8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C28B306-A0D5-1A87-474C-5687CFA1A7E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1414BE3-6C9F-00D6-9B61-87BA47E7CEA7}"/>
              </a:ext>
            </a:extLst>
          </p:cNvPr>
          <p:cNvSpPr>
            <a:spLocks noGrp="1"/>
          </p:cNvSpPr>
          <p:nvPr>
            <p:ph type="dt" sz="half" idx="10"/>
          </p:nvPr>
        </p:nvSpPr>
        <p:spPr/>
        <p:txBody>
          <a:bodyPr/>
          <a:lstStyle/>
          <a:p>
            <a:fld id="{C7A78DFC-6B2A-DF4C-8DAE-0932CB0167B2}" type="datetimeFigureOut">
              <a:rPr lang="en-US" smtClean="0"/>
              <a:t>1/6/26</a:t>
            </a:fld>
            <a:endParaRPr lang="en-US" dirty="0"/>
          </a:p>
        </p:txBody>
      </p:sp>
      <p:sp>
        <p:nvSpPr>
          <p:cNvPr id="6" name="Footer Placeholder 5">
            <a:extLst>
              <a:ext uri="{FF2B5EF4-FFF2-40B4-BE49-F238E27FC236}">
                <a16:creationId xmlns:a16="http://schemas.microsoft.com/office/drawing/2014/main" id="{CED8B485-DDFE-4DB5-EFA1-7D62CA2ECEA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F361EF4-A55F-7DDD-9081-60733A100F4C}"/>
              </a:ext>
            </a:extLst>
          </p:cNvPr>
          <p:cNvSpPr>
            <a:spLocks noGrp="1"/>
          </p:cNvSpPr>
          <p:nvPr>
            <p:ph type="sldNum" sz="quarter" idx="12"/>
          </p:nvPr>
        </p:nvSpPr>
        <p:spPr/>
        <p:txBody>
          <a:bodyPr/>
          <a:lstStyle/>
          <a:p>
            <a:fld id="{F6660ACA-FF2E-F648-A0F8-FCAE014B815A}" type="slidenum">
              <a:rPr lang="en-US" smtClean="0"/>
              <a:t>‹#›</a:t>
            </a:fld>
            <a:endParaRPr lang="en-US" dirty="0"/>
          </a:p>
        </p:txBody>
      </p:sp>
    </p:spTree>
    <p:extLst>
      <p:ext uri="{BB962C8B-B14F-4D97-AF65-F5344CB8AC3E}">
        <p14:creationId xmlns:p14="http://schemas.microsoft.com/office/powerpoint/2010/main" val="2951671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F90E9D-5131-F575-925D-590274DCD45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3569471-8662-A1BA-83E1-C4A9D4A7F32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D246864-6A21-1000-E38F-9726297EC8C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2DF638F-E2B3-9E56-17CB-3D17D60C703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039ECF5-A6BB-A406-608F-E21CBE32408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6A11B14-659E-0F98-BEED-556F6C534B3A}"/>
              </a:ext>
            </a:extLst>
          </p:cNvPr>
          <p:cNvSpPr>
            <a:spLocks noGrp="1"/>
          </p:cNvSpPr>
          <p:nvPr>
            <p:ph type="dt" sz="half" idx="10"/>
          </p:nvPr>
        </p:nvSpPr>
        <p:spPr/>
        <p:txBody>
          <a:bodyPr/>
          <a:lstStyle/>
          <a:p>
            <a:fld id="{C7A78DFC-6B2A-DF4C-8DAE-0932CB0167B2}" type="datetimeFigureOut">
              <a:rPr lang="en-US" smtClean="0"/>
              <a:t>1/6/26</a:t>
            </a:fld>
            <a:endParaRPr lang="en-US" dirty="0"/>
          </a:p>
        </p:txBody>
      </p:sp>
      <p:sp>
        <p:nvSpPr>
          <p:cNvPr id="8" name="Footer Placeholder 7">
            <a:extLst>
              <a:ext uri="{FF2B5EF4-FFF2-40B4-BE49-F238E27FC236}">
                <a16:creationId xmlns:a16="http://schemas.microsoft.com/office/drawing/2014/main" id="{B84851E1-59F5-7C1A-2F4D-A6369E7A1EBB}"/>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87707C6E-EDF6-049B-A5E3-41BE50F1BA07}"/>
              </a:ext>
            </a:extLst>
          </p:cNvPr>
          <p:cNvSpPr>
            <a:spLocks noGrp="1"/>
          </p:cNvSpPr>
          <p:nvPr>
            <p:ph type="sldNum" sz="quarter" idx="12"/>
          </p:nvPr>
        </p:nvSpPr>
        <p:spPr/>
        <p:txBody>
          <a:bodyPr/>
          <a:lstStyle/>
          <a:p>
            <a:fld id="{F6660ACA-FF2E-F648-A0F8-FCAE014B815A}" type="slidenum">
              <a:rPr lang="en-US" smtClean="0"/>
              <a:t>‹#›</a:t>
            </a:fld>
            <a:endParaRPr lang="en-US" dirty="0"/>
          </a:p>
        </p:txBody>
      </p:sp>
    </p:spTree>
    <p:extLst>
      <p:ext uri="{BB962C8B-B14F-4D97-AF65-F5344CB8AC3E}">
        <p14:creationId xmlns:p14="http://schemas.microsoft.com/office/powerpoint/2010/main" val="6512076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075CA1-A1DA-ECD8-74F6-16C24602FE6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9044310-B28F-555B-256E-F52FCD8C98B9}"/>
              </a:ext>
            </a:extLst>
          </p:cNvPr>
          <p:cNvSpPr>
            <a:spLocks noGrp="1"/>
          </p:cNvSpPr>
          <p:nvPr>
            <p:ph type="dt" sz="half" idx="10"/>
          </p:nvPr>
        </p:nvSpPr>
        <p:spPr/>
        <p:txBody>
          <a:bodyPr/>
          <a:lstStyle/>
          <a:p>
            <a:fld id="{C7A78DFC-6B2A-DF4C-8DAE-0932CB0167B2}" type="datetimeFigureOut">
              <a:rPr lang="en-US" smtClean="0"/>
              <a:t>1/6/26</a:t>
            </a:fld>
            <a:endParaRPr lang="en-US" dirty="0"/>
          </a:p>
        </p:txBody>
      </p:sp>
      <p:sp>
        <p:nvSpPr>
          <p:cNvPr id="4" name="Footer Placeholder 3">
            <a:extLst>
              <a:ext uri="{FF2B5EF4-FFF2-40B4-BE49-F238E27FC236}">
                <a16:creationId xmlns:a16="http://schemas.microsoft.com/office/drawing/2014/main" id="{81E7178F-6647-4458-514C-00E2C18FEC3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183C1FA-A54D-0DE8-A257-2F5BF8C80243}"/>
              </a:ext>
            </a:extLst>
          </p:cNvPr>
          <p:cNvSpPr>
            <a:spLocks noGrp="1"/>
          </p:cNvSpPr>
          <p:nvPr>
            <p:ph type="sldNum" sz="quarter" idx="12"/>
          </p:nvPr>
        </p:nvSpPr>
        <p:spPr/>
        <p:txBody>
          <a:bodyPr/>
          <a:lstStyle/>
          <a:p>
            <a:fld id="{F6660ACA-FF2E-F648-A0F8-FCAE014B815A}" type="slidenum">
              <a:rPr lang="en-US" smtClean="0"/>
              <a:t>‹#›</a:t>
            </a:fld>
            <a:endParaRPr lang="en-US" dirty="0"/>
          </a:p>
        </p:txBody>
      </p:sp>
    </p:spTree>
    <p:extLst>
      <p:ext uri="{BB962C8B-B14F-4D97-AF65-F5344CB8AC3E}">
        <p14:creationId xmlns:p14="http://schemas.microsoft.com/office/powerpoint/2010/main" val="25819292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F03EC1C-F8FE-F673-BA77-40E2F1AB0048}"/>
              </a:ext>
            </a:extLst>
          </p:cNvPr>
          <p:cNvSpPr>
            <a:spLocks noGrp="1"/>
          </p:cNvSpPr>
          <p:nvPr>
            <p:ph type="dt" sz="half" idx="10"/>
          </p:nvPr>
        </p:nvSpPr>
        <p:spPr/>
        <p:txBody>
          <a:bodyPr/>
          <a:lstStyle/>
          <a:p>
            <a:fld id="{C7A78DFC-6B2A-DF4C-8DAE-0932CB0167B2}" type="datetimeFigureOut">
              <a:rPr lang="en-US" smtClean="0"/>
              <a:t>1/6/26</a:t>
            </a:fld>
            <a:endParaRPr lang="en-US" dirty="0"/>
          </a:p>
        </p:txBody>
      </p:sp>
      <p:sp>
        <p:nvSpPr>
          <p:cNvPr id="3" name="Footer Placeholder 2">
            <a:extLst>
              <a:ext uri="{FF2B5EF4-FFF2-40B4-BE49-F238E27FC236}">
                <a16:creationId xmlns:a16="http://schemas.microsoft.com/office/drawing/2014/main" id="{6C839F23-4521-3127-4AD5-315557085791}"/>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001A2736-1170-AEF4-0FD1-EE29FE1A6F51}"/>
              </a:ext>
            </a:extLst>
          </p:cNvPr>
          <p:cNvSpPr>
            <a:spLocks noGrp="1"/>
          </p:cNvSpPr>
          <p:nvPr>
            <p:ph type="sldNum" sz="quarter" idx="12"/>
          </p:nvPr>
        </p:nvSpPr>
        <p:spPr/>
        <p:txBody>
          <a:bodyPr/>
          <a:lstStyle/>
          <a:p>
            <a:fld id="{F6660ACA-FF2E-F648-A0F8-FCAE014B815A}" type="slidenum">
              <a:rPr lang="en-US" smtClean="0"/>
              <a:t>‹#›</a:t>
            </a:fld>
            <a:endParaRPr lang="en-US" dirty="0"/>
          </a:p>
        </p:txBody>
      </p:sp>
    </p:spTree>
    <p:extLst>
      <p:ext uri="{BB962C8B-B14F-4D97-AF65-F5344CB8AC3E}">
        <p14:creationId xmlns:p14="http://schemas.microsoft.com/office/powerpoint/2010/main" val="1992773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4126AF-DE8D-A329-5A1A-BA3BA9AF942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E6B8122-E402-6751-C146-8E8B5912CF2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D39CE31-0F60-03AD-FA58-4478254F8B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6039E1B-2B1A-6391-36F9-0402183570DB}"/>
              </a:ext>
            </a:extLst>
          </p:cNvPr>
          <p:cNvSpPr>
            <a:spLocks noGrp="1"/>
          </p:cNvSpPr>
          <p:nvPr>
            <p:ph type="dt" sz="half" idx="10"/>
          </p:nvPr>
        </p:nvSpPr>
        <p:spPr/>
        <p:txBody>
          <a:bodyPr/>
          <a:lstStyle/>
          <a:p>
            <a:fld id="{C7A78DFC-6B2A-DF4C-8DAE-0932CB0167B2}" type="datetimeFigureOut">
              <a:rPr lang="en-US" smtClean="0"/>
              <a:t>1/6/26</a:t>
            </a:fld>
            <a:endParaRPr lang="en-US" dirty="0"/>
          </a:p>
        </p:txBody>
      </p:sp>
      <p:sp>
        <p:nvSpPr>
          <p:cNvPr id="6" name="Footer Placeholder 5">
            <a:extLst>
              <a:ext uri="{FF2B5EF4-FFF2-40B4-BE49-F238E27FC236}">
                <a16:creationId xmlns:a16="http://schemas.microsoft.com/office/drawing/2014/main" id="{7D2EFB67-DFB7-F72D-9E39-90840F5B985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BD25CE9-FC1B-FBA4-F65F-6EFCD575E177}"/>
              </a:ext>
            </a:extLst>
          </p:cNvPr>
          <p:cNvSpPr>
            <a:spLocks noGrp="1"/>
          </p:cNvSpPr>
          <p:nvPr>
            <p:ph type="sldNum" sz="quarter" idx="12"/>
          </p:nvPr>
        </p:nvSpPr>
        <p:spPr/>
        <p:txBody>
          <a:bodyPr/>
          <a:lstStyle/>
          <a:p>
            <a:fld id="{F6660ACA-FF2E-F648-A0F8-FCAE014B815A}" type="slidenum">
              <a:rPr lang="en-US" smtClean="0"/>
              <a:t>‹#›</a:t>
            </a:fld>
            <a:endParaRPr lang="en-US" dirty="0"/>
          </a:p>
        </p:txBody>
      </p:sp>
    </p:spTree>
    <p:extLst>
      <p:ext uri="{BB962C8B-B14F-4D97-AF65-F5344CB8AC3E}">
        <p14:creationId xmlns:p14="http://schemas.microsoft.com/office/powerpoint/2010/main" val="4999837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F9577B-16AE-67B1-C08F-8CA7E87E69B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2D2CC90-E6F8-5C7B-41BA-4D7249C9AA7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D65922F0-24C0-E8DD-758F-948BE6868C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F29CAB8-A268-34CD-6681-6C89EFA1BC3B}"/>
              </a:ext>
            </a:extLst>
          </p:cNvPr>
          <p:cNvSpPr>
            <a:spLocks noGrp="1"/>
          </p:cNvSpPr>
          <p:nvPr>
            <p:ph type="dt" sz="half" idx="10"/>
          </p:nvPr>
        </p:nvSpPr>
        <p:spPr/>
        <p:txBody>
          <a:bodyPr/>
          <a:lstStyle/>
          <a:p>
            <a:fld id="{C7A78DFC-6B2A-DF4C-8DAE-0932CB0167B2}" type="datetimeFigureOut">
              <a:rPr lang="en-US" smtClean="0"/>
              <a:t>1/6/26</a:t>
            </a:fld>
            <a:endParaRPr lang="en-US" dirty="0"/>
          </a:p>
        </p:txBody>
      </p:sp>
      <p:sp>
        <p:nvSpPr>
          <p:cNvPr id="6" name="Footer Placeholder 5">
            <a:extLst>
              <a:ext uri="{FF2B5EF4-FFF2-40B4-BE49-F238E27FC236}">
                <a16:creationId xmlns:a16="http://schemas.microsoft.com/office/drawing/2014/main" id="{30DE2EA8-A207-B105-EDAC-52AFA244116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1D68E38-24F7-AA11-02C6-4B9AE46AE3A5}"/>
              </a:ext>
            </a:extLst>
          </p:cNvPr>
          <p:cNvSpPr>
            <a:spLocks noGrp="1"/>
          </p:cNvSpPr>
          <p:nvPr>
            <p:ph type="sldNum" sz="quarter" idx="12"/>
          </p:nvPr>
        </p:nvSpPr>
        <p:spPr/>
        <p:txBody>
          <a:bodyPr/>
          <a:lstStyle/>
          <a:p>
            <a:fld id="{F6660ACA-FF2E-F648-A0F8-FCAE014B815A}" type="slidenum">
              <a:rPr lang="en-US" smtClean="0"/>
              <a:t>‹#›</a:t>
            </a:fld>
            <a:endParaRPr lang="en-US" dirty="0"/>
          </a:p>
        </p:txBody>
      </p:sp>
    </p:spTree>
    <p:extLst>
      <p:ext uri="{BB962C8B-B14F-4D97-AF65-F5344CB8AC3E}">
        <p14:creationId xmlns:p14="http://schemas.microsoft.com/office/powerpoint/2010/main" val="12876319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A51E47-B80C-66FF-39ED-AE1809BB6E4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112C64A-1FFF-D796-65C6-45B4A6F6F74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3B8D71-6032-1BD2-9FA3-BADB533EC3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7A78DFC-6B2A-DF4C-8DAE-0932CB0167B2}" type="datetimeFigureOut">
              <a:rPr lang="en-US" smtClean="0"/>
              <a:t>1/6/26</a:t>
            </a:fld>
            <a:endParaRPr lang="en-US" dirty="0"/>
          </a:p>
        </p:txBody>
      </p:sp>
      <p:sp>
        <p:nvSpPr>
          <p:cNvPr id="5" name="Footer Placeholder 4">
            <a:extLst>
              <a:ext uri="{FF2B5EF4-FFF2-40B4-BE49-F238E27FC236}">
                <a16:creationId xmlns:a16="http://schemas.microsoft.com/office/drawing/2014/main" id="{9664BD6D-2103-72AF-F9AD-9846E3B214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8D9C7755-4B5C-C2AE-C5EA-E4B4FC3EDAF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6660ACA-FF2E-F648-A0F8-FCAE014B815A}" type="slidenum">
              <a:rPr lang="en-US" smtClean="0"/>
              <a:t>‹#›</a:t>
            </a:fld>
            <a:endParaRPr lang="en-US" dirty="0"/>
          </a:p>
        </p:txBody>
      </p:sp>
    </p:spTree>
    <p:extLst>
      <p:ext uri="{BB962C8B-B14F-4D97-AF65-F5344CB8AC3E}">
        <p14:creationId xmlns:p14="http://schemas.microsoft.com/office/powerpoint/2010/main" val="6834271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white screen for ppt.jpg">
            <a:extLst>
              <a:ext uri="{FF2B5EF4-FFF2-40B4-BE49-F238E27FC236}">
                <a16:creationId xmlns:a16="http://schemas.microsoft.com/office/drawing/2014/main" id="{13370975-34A5-124E-99D3-606B33EE92C7}"/>
              </a:ext>
            </a:extLst>
          </p:cNvPr>
          <p:cNvPicPr>
            <a:picLocks noChangeAspect="1"/>
          </p:cNvPicPr>
          <p:nvPr/>
        </p:nvPicPr>
        <p:blipFill rotWithShape="1">
          <a:blip r:embed="rId3">
            <a:extLst>
              <a:ext uri="{28A0092B-C50C-407E-A947-70E740481C1C}">
                <a14:useLocalDpi xmlns:a14="http://schemas.microsoft.com/office/drawing/2010/main" val="0"/>
              </a:ext>
            </a:extLst>
          </a:blip>
          <a:srcRect l="82560" t="1099"/>
          <a:stretch/>
        </p:blipFill>
        <p:spPr bwMode="auto">
          <a:xfrm>
            <a:off x="10580914" y="0"/>
            <a:ext cx="1611086"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itle 1">
            <a:extLst>
              <a:ext uri="{FF2B5EF4-FFF2-40B4-BE49-F238E27FC236}">
                <a16:creationId xmlns:a16="http://schemas.microsoft.com/office/drawing/2014/main" id="{E142A138-E49E-CE46-B626-C8DA55B33072}"/>
              </a:ext>
            </a:extLst>
          </p:cNvPr>
          <p:cNvSpPr txBox="1">
            <a:spLocks/>
          </p:cNvSpPr>
          <p:nvPr/>
        </p:nvSpPr>
        <p:spPr>
          <a:xfrm>
            <a:off x="662473" y="923026"/>
            <a:ext cx="10149906" cy="1592249"/>
          </a:xfrm>
          <a:prstGeom prst="rect">
            <a:avLst/>
          </a:prstGeom>
        </p:spPr>
        <p:txBody>
          <a:bodyPr vert="horz" lIns="0" tIns="0" rIns="0" bIns="0" rtlCol="0" anchor="t"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spcBef>
                <a:spcPts val="0"/>
              </a:spcBef>
              <a:defRPr/>
            </a:pPr>
            <a:endParaRPr lang="en-US" sz="3600" b="1" dirty="0">
              <a:solidFill>
                <a:srgbClr val="005A8B"/>
              </a:solidFill>
              <a:latin typeface="Calibri" panose="020F0502020204030204"/>
              <a:ea typeface="+mn-ea"/>
              <a:cs typeface="+mn-cs"/>
            </a:endParaRPr>
          </a:p>
          <a:p>
            <a:pPr>
              <a:lnSpc>
                <a:spcPct val="100000"/>
              </a:lnSpc>
              <a:spcBef>
                <a:spcPts val="0"/>
              </a:spcBef>
              <a:defRPr/>
            </a:pPr>
            <a:r>
              <a:rPr lang="en-US" sz="3600" b="1" dirty="0">
                <a:solidFill>
                  <a:srgbClr val="005A8B"/>
                </a:solidFill>
                <a:latin typeface="Calibri" panose="020F0502020204030204"/>
                <a:ea typeface="+mn-ea"/>
                <a:cs typeface="+mn-cs"/>
              </a:rPr>
              <a:t>Burlington Government Review Committee (BGRC)</a:t>
            </a:r>
          </a:p>
          <a:p>
            <a:pPr>
              <a:lnSpc>
                <a:spcPct val="100000"/>
              </a:lnSpc>
              <a:spcBef>
                <a:spcPts val="0"/>
              </a:spcBef>
              <a:defRPr/>
            </a:pPr>
            <a:endParaRPr lang="en-US" sz="3600" b="1" dirty="0">
              <a:solidFill>
                <a:srgbClr val="005A8B"/>
              </a:solidFill>
              <a:latin typeface="Calibri" panose="020F0502020204030204"/>
              <a:ea typeface="+mn-ea"/>
              <a:cs typeface="+mn-cs"/>
            </a:endParaRPr>
          </a:p>
          <a:p>
            <a:pPr>
              <a:lnSpc>
                <a:spcPct val="100000"/>
              </a:lnSpc>
              <a:spcBef>
                <a:spcPts val="0"/>
              </a:spcBef>
              <a:defRPr/>
            </a:pPr>
            <a:endParaRPr lang="en-US" sz="3500" b="1" dirty="0">
              <a:solidFill>
                <a:srgbClr val="005A8B"/>
              </a:solidFill>
              <a:latin typeface="Calibri" panose="020F0502020204030204"/>
              <a:ea typeface="+mn-ea"/>
              <a:cs typeface="+mn-cs"/>
            </a:endParaRPr>
          </a:p>
        </p:txBody>
      </p:sp>
      <p:sp>
        <p:nvSpPr>
          <p:cNvPr id="14" name="Text Box 6">
            <a:extLst>
              <a:ext uri="{FF2B5EF4-FFF2-40B4-BE49-F238E27FC236}">
                <a16:creationId xmlns:a16="http://schemas.microsoft.com/office/drawing/2014/main" id="{C62AADAD-6047-5743-B423-B422E02FC749}"/>
              </a:ext>
            </a:extLst>
          </p:cNvPr>
          <p:cNvSpPr txBox="1">
            <a:spLocks noChangeArrowheads="1"/>
          </p:cNvSpPr>
          <p:nvPr/>
        </p:nvSpPr>
        <p:spPr bwMode="auto">
          <a:xfrm>
            <a:off x="662473" y="5591174"/>
            <a:ext cx="7878766" cy="906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nchorCtr="0"/>
          <a:lstStyle>
            <a:lvl1pPr>
              <a:defRPr sz="2400">
                <a:solidFill>
                  <a:schemeClr val="tx1"/>
                </a:solidFill>
                <a:latin typeface="Arial" panose="020B0604020202020204" pitchFamily="34" charset="0"/>
                <a:ea typeface="ヒラギノ角ゴ Pro W3" panose="020B0300000000000000" pitchFamily="34" charset="-128"/>
              </a:defRPr>
            </a:lvl1pPr>
            <a:lvl2pPr marL="37931725" indent="-37474525">
              <a:defRPr sz="2400">
                <a:solidFill>
                  <a:schemeClr val="tx1"/>
                </a:solidFill>
                <a:latin typeface="Arial" panose="020B0604020202020204" pitchFamily="34" charset="0"/>
                <a:ea typeface="ヒラギノ角ゴ Pro W3" panose="020B0300000000000000" pitchFamily="34" charset="-128"/>
              </a:defRPr>
            </a:lvl2pPr>
            <a:lvl3pPr marL="1143000" indent="-228600">
              <a:defRPr sz="2400">
                <a:solidFill>
                  <a:schemeClr val="tx1"/>
                </a:solidFill>
                <a:latin typeface="Arial" panose="020B0604020202020204" pitchFamily="34" charset="0"/>
                <a:ea typeface="ヒラギノ角ゴ Pro W3" panose="020B0300000000000000" pitchFamily="34" charset="-128"/>
              </a:defRPr>
            </a:lvl3pPr>
            <a:lvl4pPr marL="1600200" indent="-228600">
              <a:defRPr sz="2400">
                <a:solidFill>
                  <a:schemeClr val="tx1"/>
                </a:solidFill>
                <a:latin typeface="Arial" panose="020B0604020202020204" pitchFamily="34" charset="0"/>
                <a:ea typeface="ヒラギノ角ゴ Pro W3" panose="020B0300000000000000" pitchFamily="34" charset="-128"/>
              </a:defRPr>
            </a:lvl4pPr>
            <a:lvl5pPr marL="2057400" indent="-228600">
              <a:defRPr sz="2400">
                <a:solidFill>
                  <a:schemeClr val="tx1"/>
                </a:solidFill>
                <a:latin typeface="Arial" panose="020B0604020202020204" pitchFamily="34" charset="0"/>
                <a:ea typeface="ヒラギノ角ゴ Pro W3" panose="020B0300000000000000"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ヒラギノ角ゴ Pro W3" panose="020B0300000000000000"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ヒラギノ角ゴ Pro W3" panose="020B0300000000000000"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ヒラギノ角ゴ Pro W3" panose="020B0300000000000000"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ヒラギノ角ゴ Pro W3" panose="020B0300000000000000" pitchFamily="34" charset="-128"/>
              </a:defRPr>
            </a:lvl9pPr>
          </a:lstStyle>
          <a:p>
            <a:r>
              <a:rPr lang="en-US" altLang="en-US" sz="2600" b="1" baseline="-25000" dirty="0">
                <a:solidFill>
                  <a:srgbClr val="005A8B"/>
                </a:solidFill>
                <a:latin typeface="+mn-lt"/>
                <a:ea typeface="ＭＳ Ｐゴシック" panose="020B0600070205080204" pitchFamily="34" charset="-128"/>
              </a:rPr>
              <a:t>EDWARD J. COLLINS, JR. CENTER FOR PUBLIC MANAGEMENT</a:t>
            </a:r>
          </a:p>
          <a:p>
            <a:r>
              <a:rPr lang="en-US" altLang="en-US" sz="2200" baseline="-25000" dirty="0">
                <a:solidFill>
                  <a:srgbClr val="005A8B"/>
                </a:solidFill>
                <a:latin typeface="+mn-lt"/>
                <a:ea typeface="ＭＳ Ｐゴシック" panose="020B0600070205080204" pitchFamily="34" charset="-128"/>
              </a:rPr>
              <a:t>JOHN W. McCORMACK GRADUATE SCHOOL OF POLICY AND GLOBAL STUDIES</a:t>
            </a:r>
          </a:p>
          <a:p>
            <a:r>
              <a:rPr lang="en-US" altLang="en-US" sz="2200" baseline="-25000" dirty="0">
                <a:solidFill>
                  <a:srgbClr val="005A8B"/>
                </a:solidFill>
                <a:latin typeface="+mn-lt"/>
                <a:ea typeface="ＭＳ Ｐゴシック" panose="020B0600070205080204" pitchFamily="34" charset="-128"/>
              </a:rPr>
              <a:t>UNIVERSITY OF MASSACHUSETTS BOSTON</a:t>
            </a:r>
          </a:p>
        </p:txBody>
      </p:sp>
      <p:cxnSp>
        <p:nvCxnSpPr>
          <p:cNvPr id="15" name="Straight Connector 14">
            <a:extLst>
              <a:ext uri="{FF2B5EF4-FFF2-40B4-BE49-F238E27FC236}">
                <a16:creationId xmlns:a16="http://schemas.microsoft.com/office/drawing/2014/main" id="{61B3C13C-40F3-104E-B126-AF18730239FC}"/>
              </a:ext>
            </a:extLst>
          </p:cNvPr>
          <p:cNvCxnSpPr>
            <a:cxnSpLocks/>
          </p:cNvCxnSpPr>
          <p:nvPr/>
        </p:nvCxnSpPr>
        <p:spPr>
          <a:xfrm>
            <a:off x="662473" y="2608584"/>
            <a:ext cx="6490996" cy="0"/>
          </a:xfrm>
          <a:prstGeom prst="line">
            <a:avLst/>
          </a:prstGeom>
          <a:ln w="25400">
            <a:solidFill>
              <a:srgbClr val="A0CFEB"/>
            </a:solidFill>
          </a:ln>
        </p:spPr>
        <p:style>
          <a:lnRef idx="1">
            <a:schemeClr val="accent1"/>
          </a:lnRef>
          <a:fillRef idx="0">
            <a:schemeClr val="accent1"/>
          </a:fillRef>
          <a:effectRef idx="0">
            <a:schemeClr val="accent1"/>
          </a:effectRef>
          <a:fontRef idx="minor">
            <a:schemeClr val="tx1"/>
          </a:fontRef>
        </p:style>
      </p:cxnSp>
      <p:sp>
        <p:nvSpPr>
          <p:cNvPr id="7" name="Subtitle 2">
            <a:extLst>
              <a:ext uri="{FF2B5EF4-FFF2-40B4-BE49-F238E27FC236}">
                <a16:creationId xmlns:a16="http://schemas.microsoft.com/office/drawing/2014/main" id="{D51BF155-FC79-BF49-98BF-FDF8E473DD0C}"/>
              </a:ext>
            </a:extLst>
          </p:cNvPr>
          <p:cNvSpPr txBox="1">
            <a:spLocks/>
          </p:cNvSpPr>
          <p:nvPr/>
        </p:nvSpPr>
        <p:spPr>
          <a:xfrm>
            <a:off x="662472" y="2847714"/>
            <a:ext cx="10804313" cy="2375911"/>
          </a:xfrm>
          <a:prstGeom prst="rect">
            <a:avLst/>
          </a:prstGeom>
        </p:spPr>
        <p:txBody>
          <a:bodyPr vert="horz" lIns="0" tIns="0" rIns="0" bIns="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000" b="1" dirty="0">
                <a:solidFill>
                  <a:srgbClr val="005A8B"/>
                </a:solidFill>
              </a:rPr>
              <a:t>Tuesday, January 6, 2026</a:t>
            </a:r>
          </a:p>
          <a:p>
            <a:pPr marL="0" indent="0" algn="ctr">
              <a:buNone/>
            </a:pPr>
            <a:endParaRPr lang="en-US" sz="2400" dirty="0">
              <a:solidFill>
                <a:srgbClr val="005A8B"/>
              </a:solidFill>
              <a:latin typeface="+mj-lt"/>
            </a:endParaRPr>
          </a:p>
          <a:p>
            <a:pPr marL="0" indent="0" algn="ctr">
              <a:buNone/>
            </a:pPr>
            <a:r>
              <a:rPr lang="en-US" sz="2400" b="1" dirty="0">
                <a:solidFill>
                  <a:srgbClr val="005A8B"/>
                </a:solidFill>
              </a:rPr>
              <a:t>Patricia Lloyd, Associate, Project Manager</a:t>
            </a:r>
          </a:p>
          <a:p>
            <a:pPr marL="0" indent="0" algn="ctr">
              <a:buNone/>
            </a:pPr>
            <a:r>
              <a:rPr lang="en-US" sz="2400" b="1" dirty="0">
                <a:solidFill>
                  <a:srgbClr val="005A8B"/>
                </a:solidFill>
              </a:rPr>
              <a:t>Mel Kleckner, Associate</a:t>
            </a:r>
          </a:p>
          <a:p>
            <a:pPr marL="0" indent="0">
              <a:buNone/>
            </a:pPr>
            <a:endParaRPr lang="en-US" sz="2400" dirty="0">
              <a:solidFill>
                <a:srgbClr val="005A8B"/>
              </a:solidFill>
              <a:latin typeface="+mj-lt"/>
            </a:endParaRPr>
          </a:p>
          <a:p>
            <a:pPr marL="0" indent="0">
              <a:buNone/>
            </a:pPr>
            <a:endParaRPr lang="en-US" sz="2400" dirty="0">
              <a:solidFill>
                <a:srgbClr val="005A8B"/>
              </a:solidFill>
              <a:latin typeface="+mj-lt"/>
            </a:endParaRPr>
          </a:p>
          <a:p>
            <a:pPr marL="0" indent="0">
              <a:buNone/>
            </a:pPr>
            <a:endParaRPr lang="en-US" sz="2400" dirty="0">
              <a:solidFill>
                <a:srgbClr val="005A8B"/>
              </a:solidFill>
              <a:latin typeface="+mj-lt"/>
            </a:endParaRPr>
          </a:p>
        </p:txBody>
      </p:sp>
    </p:spTree>
    <p:extLst>
      <p:ext uri="{BB962C8B-B14F-4D97-AF65-F5344CB8AC3E}">
        <p14:creationId xmlns:p14="http://schemas.microsoft.com/office/powerpoint/2010/main" val="9737791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B26FEF-8236-E36D-AE54-FEFA52AE6A23}"/>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EB255FD0-894E-2D63-1A57-F0E1EB4772F7}"/>
              </a:ext>
            </a:extLst>
          </p:cNvPr>
          <p:cNvSpPr txBox="1">
            <a:spLocks/>
          </p:cNvSpPr>
          <p:nvPr/>
        </p:nvSpPr>
        <p:spPr>
          <a:xfrm>
            <a:off x="1536031" y="12405"/>
            <a:ext cx="9143999" cy="762000"/>
          </a:xfrm>
          <a:prstGeom prst="rect">
            <a:avLst/>
          </a:prstGeom>
          <a:solidFill>
            <a:srgbClr val="0070C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a:solidFill>
                  <a:schemeClr val="bg1"/>
                </a:solidFill>
                <a:ea typeface="+mj-lt"/>
                <a:cs typeface="+mj-lt"/>
              </a:rPr>
              <a:t>Ludlow Specifics</a:t>
            </a:r>
          </a:p>
        </p:txBody>
      </p:sp>
      <p:sp>
        <p:nvSpPr>
          <p:cNvPr id="3" name="TextBox 2">
            <a:extLst>
              <a:ext uri="{FF2B5EF4-FFF2-40B4-BE49-F238E27FC236}">
                <a16:creationId xmlns:a16="http://schemas.microsoft.com/office/drawing/2014/main" id="{3E796958-3319-904B-E3FA-CBAA1FC5D248}"/>
              </a:ext>
            </a:extLst>
          </p:cNvPr>
          <p:cNvSpPr txBox="1"/>
          <p:nvPr/>
        </p:nvSpPr>
        <p:spPr>
          <a:xfrm>
            <a:off x="1686296" y="912360"/>
            <a:ext cx="8772277" cy="7478970"/>
          </a:xfrm>
          <a:prstGeom prst="rect">
            <a:avLst/>
          </a:prstGeom>
          <a:noFill/>
        </p:spPr>
        <p:txBody>
          <a:bodyPr wrap="square" lIns="91440" tIns="45720" rIns="91440" bIns="45720" rtlCol="0" anchor="t">
            <a:spAutoFit/>
          </a:bodyPr>
          <a:lstStyle/>
          <a:p>
            <a:pPr algn="just"/>
            <a:endParaRPr lang="en-US" sz="2400" b="1" dirty="0"/>
          </a:p>
          <a:p>
            <a:pPr algn="just"/>
            <a:r>
              <a:rPr lang="en-US" sz="2400" b="1" dirty="0"/>
              <a:t>Options: </a:t>
            </a:r>
            <a:endParaRPr lang="en-US" sz="2400" dirty="0"/>
          </a:p>
          <a:p>
            <a:pPr marL="342900" indent="-342900" algn="just">
              <a:buFont typeface="Arial"/>
              <a:buChar char="•"/>
            </a:pPr>
            <a:r>
              <a:rPr lang="en-US" sz="2400" dirty="0"/>
              <a:t>Maintain status quo while clarifying language.</a:t>
            </a:r>
          </a:p>
          <a:p>
            <a:pPr marL="342900" indent="-342900" algn="just">
              <a:buFont typeface="Arial"/>
              <a:buChar char="•"/>
            </a:pPr>
            <a:r>
              <a:rPr lang="en-US" sz="2400" dirty="0"/>
              <a:t>Recommend change in appointment authority of TA/TM for appointed boards.</a:t>
            </a:r>
            <a:endParaRPr lang="en-US"/>
          </a:p>
          <a:p>
            <a:pPr marL="342900" indent="-342900" algn="just">
              <a:buFont typeface="Arial"/>
              <a:buChar char="•"/>
            </a:pPr>
            <a:r>
              <a:rPr lang="en-US" sz="2400" dirty="0"/>
              <a:t>Recommend change of appointed board to elected or vice versa. (Can determine later in Committee's process.)</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US" sz="2400" dirty="0"/>
          </a:p>
          <a:p>
            <a:pPr algn="just"/>
            <a:endParaRPr lang="en-US" sz="2400" dirty="0"/>
          </a:p>
          <a:p>
            <a:pPr marL="800100" lvl="1" indent="-342900" algn="just">
              <a:buFont typeface="Arial" panose="020B0604020202020204" pitchFamily="34" charset="0"/>
              <a:buChar char="•"/>
            </a:pPr>
            <a:endParaRPr lang="en-US" sz="2400" dirty="0"/>
          </a:p>
          <a:p>
            <a:pPr lvl="1" algn="just"/>
            <a:endParaRPr lang="en-US" sz="2400" dirty="0"/>
          </a:p>
          <a:p>
            <a:pPr marL="800100" lvl="1" indent="-342900" algn="just">
              <a:buFont typeface="Arial" panose="020B0604020202020204" pitchFamily="34" charset="0"/>
              <a:buChar char="•"/>
            </a:pPr>
            <a:endParaRPr lang="en-US" sz="2400" dirty="0"/>
          </a:p>
          <a:p>
            <a:pPr marL="342900" indent="-342900" algn="just">
              <a:buFont typeface="Arial" panose="020B0604020202020204" pitchFamily="34" charset="0"/>
              <a:buChar char="•"/>
            </a:pPr>
            <a:endParaRPr lang="en-US" sz="2400" dirty="0"/>
          </a:p>
          <a:p>
            <a:endParaRPr lang="en-US" sz="2400" dirty="0"/>
          </a:p>
          <a:p>
            <a:endParaRPr lang="en-US" sz="2400" dirty="0"/>
          </a:p>
          <a:p>
            <a:endParaRPr lang="en-US" dirty="0"/>
          </a:p>
          <a:p>
            <a:endParaRPr lang="en-US" dirty="0"/>
          </a:p>
          <a:p>
            <a:endParaRPr lang="en-US" dirty="0"/>
          </a:p>
          <a:p>
            <a:endParaRPr lang="en-US" dirty="0"/>
          </a:p>
        </p:txBody>
      </p:sp>
      <p:sp>
        <p:nvSpPr>
          <p:cNvPr id="2" name="Title 1">
            <a:extLst>
              <a:ext uri="{FF2B5EF4-FFF2-40B4-BE49-F238E27FC236}">
                <a16:creationId xmlns:a16="http://schemas.microsoft.com/office/drawing/2014/main" id="{4CC9921B-0DA3-350E-F90A-341544B47802}"/>
              </a:ext>
            </a:extLst>
          </p:cNvPr>
          <p:cNvSpPr txBox="1">
            <a:spLocks/>
          </p:cNvSpPr>
          <p:nvPr/>
        </p:nvSpPr>
        <p:spPr>
          <a:xfrm>
            <a:off x="1524001" y="-1348"/>
            <a:ext cx="9143999" cy="762000"/>
          </a:xfrm>
          <a:prstGeom prst="rect">
            <a:avLst/>
          </a:prstGeom>
          <a:solidFill>
            <a:srgbClr val="0070C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a:solidFill>
                  <a:schemeClr val="bg1"/>
                </a:solidFill>
                <a:ea typeface="+mj-lt"/>
                <a:cs typeface="+mj-lt"/>
              </a:rPr>
              <a:t>Appointing Authority - Boards</a:t>
            </a:r>
          </a:p>
        </p:txBody>
      </p:sp>
    </p:spTree>
    <p:extLst>
      <p:ext uri="{BB962C8B-B14F-4D97-AF65-F5344CB8AC3E}">
        <p14:creationId xmlns:p14="http://schemas.microsoft.com/office/powerpoint/2010/main" val="3315870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61B0F4-C6F1-D751-D934-CEC61C37BD9F}"/>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5A1742A8-A49B-C5BF-A98E-E78759A8DD50}"/>
              </a:ext>
            </a:extLst>
          </p:cNvPr>
          <p:cNvSpPr txBox="1">
            <a:spLocks/>
          </p:cNvSpPr>
          <p:nvPr/>
        </p:nvSpPr>
        <p:spPr>
          <a:xfrm>
            <a:off x="1536031" y="12405"/>
            <a:ext cx="9143999" cy="762000"/>
          </a:xfrm>
          <a:prstGeom prst="rect">
            <a:avLst/>
          </a:prstGeom>
          <a:solidFill>
            <a:srgbClr val="0070C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a:solidFill>
                  <a:schemeClr val="bg1"/>
                </a:solidFill>
                <a:ea typeface="+mj-lt"/>
                <a:cs typeface="+mj-lt"/>
              </a:rPr>
              <a:t>Ludlow Specifics</a:t>
            </a:r>
          </a:p>
        </p:txBody>
      </p:sp>
      <p:sp>
        <p:nvSpPr>
          <p:cNvPr id="3" name="TextBox 2">
            <a:extLst>
              <a:ext uri="{FF2B5EF4-FFF2-40B4-BE49-F238E27FC236}">
                <a16:creationId xmlns:a16="http://schemas.microsoft.com/office/drawing/2014/main" id="{4B85F5AE-96B6-CA41-2650-0B1C1A539497}"/>
              </a:ext>
            </a:extLst>
          </p:cNvPr>
          <p:cNvSpPr txBox="1"/>
          <p:nvPr/>
        </p:nvSpPr>
        <p:spPr>
          <a:xfrm>
            <a:off x="1686296" y="912360"/>
            <a:ext cx="8772277" cy="9694962"/>
          </a:xfrm>
          <a:prstGeom prst="rect">
            <a:avLst/>
          </a:prstGeom>
          <a:noFill/>
        </p:spPr>
        <p:txBody>
          <a:bodyPr wrap="square" lIns="91440" tIns="45720" rIns="91440" bIns="45720" rtlCol="0" anchor="t">
            <a:spAutoFit/>
          </a:bodyPr>
          <a:lstStyle/>
          <a:p>
            <a:pPr algn="just"/>
            <a:endParaRPr lang="en-US" sz="2400" b="1" dirty="0"/>
          </a:p>
          <a:p>
            <a:pPr algn="just"/>
            <a:r>
              <a:rPr lang="en-US" sz="2400" b="1" dirty="0"/>
              <a:t>Issues for Consideration:</a:t>
            </a:r>
            <a:endParaRPr lang="en-US" dirty="0"/>
          </a:p>
          <a:p>
            <a:pPr marL="342900" indent="-342900">
              <a:buFont typeface="Arial" panose="020B0604020202020204" pitchFamily="34" charset="0"/>
              <a:buChar char="•"/>
            </a:pPr>
            <a:endParaRPr lang="en-US" sz="2400" dirty="0"/>
          </a:p>
          <a:p>
            <a:pPr marL="342900" indent="-342900">
              <a:buFont typeface="Arial,Sans-Serif" panose="020B0604020202020204" pitchFamily="34" charset="0"/>
              <a:buChar char="•"/>
            </a:pPr>
            <a:r>
              <a:rPr lang="en-US" sz="2400" dirty="0"/>
              <a:t>If authority for appointed boards is vested in the TA/TM, is there a confirmation or veto process? If retained by the Select Board, what role does the TA/TM have? </a:t>
            </a:r>
            <a:endParaRPr lang="en-US" dirty="0"/>
          </a:p>
          <a:p>
            <a:pPr marL="342900" indent="-342900">
              <a:buFont typeface="Arial,Sans-Serif" panose="020B0604020202020204" pitchFamily="34" charset="0"/>
              <a:buChar char="•"/>
            </a:pPr>
            <a:r>
              <a:rPr lang="en-US" sz="2400" dirty="0"/>
              <a:t>Whether a board is elected or appointed, the committee can still make recommendations regarding the duties and authority of the boards. </a:t>
            </a:r>
          </a:p>
          <a:p>
            <a:pPr marL="342900" indent="-342900">
              <a:buFont typeface="Arial" panose="020B0604020202020204" pitchFamily="34" charset="0"/>
              <a:buChar char="•"/>
            </a:pPr>
            <a:r>
              <a:rPr lang="en-US" sz="2400" dirty="0"/>
              <a:t>Are there any independently elected boards and committees that should be appointed (note Collins Center rubric)? Why or why not? If not, will the TA/TM retain any administrative or appointment authority?</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US" sz="2400" dirty="0"/>
          </a:p>
          <a:p>
            <a:pPr algn="just"/>
            <a:endParaRPr lang="en-US" sz="2400" dirty="0"/>
          </a:p>
          <a:p>
            <a:pPr marL="800100" lvl="1" indent="-342900" algn="just">
              <a:buFont typeface="Arial" panose="020B0604020202020204" pitchFamily="34" charset="0"/>
              <a:buChar char="•"/>
            </a:pPr>
            <a:endParaRPr lang="en-US" sz="2400" dirty="0"/>
          </a:p>
          <a:p>
            <a:pPr lvl="1" algn="just"/>
            <a:endParaRPr lang="en-US" sz="2400" dirty="0"/>
          </a:p>
          <a:p>
            <a:pPr marL="800100" lvl="1" indent="-342900" algn="just">
              <a:buFont typeface="Arial" panose="020B0604020202020204" pitchFamily="34" charset="0"/>
              <a:buChar char="•"/>
            </a:pPr>
            <a:endParaRPr lang="en-US" sz="2400" dirty="0"/>
          </a:p>
          <a:p>
            <a:pPr marL="342900" indent="-342900" algn="just">
              <a:buFont typeface="Arial" panose="020B0604020202020204" pitchFamily="34" charset="0"/>
              <a:buChar char="•"/>
            </a:pPr>
            <a:endParaRPr lang="en-US" sz="2400" dirty="0"/>
          </a:p>
          <a:p>
            <a:endParaRPr lang="en-US" sz="2400" dirty="0"/>
          </a:p>
          <a:p>
            <a:endParaRPr lang="en-US" sz="2400" dirty="0"/>
          </a:p>
          <a:p>
            <a:endParaRPr lang="en-US" dirty="0"/>
          </a:p>
          <a:p>
            <a:endParaRPr lang="en-US" dirty="0"/>
          </a:p>
          <a:p>
            <a:endParaRPr lang="en-US" dirty="0"/>
          </a:p>
          <a:p>
            <a:endParaRPr lang="en-US" dirty="0"/>
          </a:p>
        </p:txBody>
      </p:sp>
      <p:sp>
        <p:nvSpPr>
          <p:cNvPr id="2" name="Title 1">
            <a:extLst>
              <a:ext uri="{FF2B5EF4-FFF2-40B4-BE49-F238E27FC236}">
                <a16:creationId xmlns:a16="http://schemas.microsoft.com/office/drawing/2014/main" id="{A59CFFC1-BD64-4DC4-6744-48DB5D79B0C5}"/>
              </a:ext>
            </a:extLst>
          </p:cNvPr>
          <p:cNvSpPr txBox="1">
            <a:spLocks/>
          </p:cNvSpPr>
          <p:nvPr/>
        </p:nvSpPr>
        <p:spPr>
          <a:xfrm>
            <a:off x="1524001" y="-1348"/>
            <a:ext cx="9143999" cy="762000"/>
          </a:xfrm>
          <a:prstGeom prst="rect">
            <a:avLst/>
          </a:prstGeom>
          <a:solidFill>
            <a:srgbClr val="0070C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a:solidFill>
                  <a:schemeClr val="bg1"/>
                </a:solidFill>
                <a:ea typeface="+mj-lt"/>
                <a:cs typeface="+mj-lt"/>
              </a:rPr>
              <a:t>Appointing Authority - Boards</a:t>
            </a:r>
          </a:p>
        </p:txBody>
      </p:sp>
    </p:spTree>
    <p:extLst>
      <p:ext uri="{BB962C8B-B14F-4D97-AF65-F5344CB8AC3E}">
        <p14:creationId xmlns:p14="http://schemas.microsoft.com/office/powerpoint/2010/main" val="31851964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256CF8-1AC1-97A2-E5C4-9FDB462CCB69}"/>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4183046B-2977-B221-ACDA-25523CD309E4}"/>
              </a:ext>
            </a:extLst>
          </p:cNvPr>
          <p:cNvSpPr txBox="1">
            <a:spLocks/>
          </p:cNvSpPr>
          <p:nvPr/>
        </p:nvSpPr>
        <p:spPr>
          <a:xfrm>
            <a:off x="1536031" y="12405"/>
            <a:ext cx="9143999" cy="762000"/>
          </a:xfrm>
          <a:prstGeom prst="rect">
            <a:avLst/>
          </a:prstGeom>
          <a:solidFill>
            <a:srgbClr val="0070C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a:solidFill>
                  <a:schemeClr val="bg1"/>
                </a:solidFill>
                <a:ea typeface="+mj-lt"/>
                <a:cs typeface="+mj-lt"/>
              </a:rPr>
              <a:t>Ludlow Specifics</a:t>
            </a:r>
          </a:p>
        </p:txBody>
      </p:sp>
      <p:sp>
        <p:nvSpPr>
          <p:cNvPr id="3" name="TextBox 2">
            <a:extLst>
              <a:ext uri="{FF2B5EF4-FFF2-40B4-BE49-F238E27FC236}">
                <a16:creationId xmlns:a16="http://schemas.microsoft.com/office/drawing/2014/main" id="{6A0F880F-5D0F-FF91-CC31-E2DF8B6CBC8F}"/>
              </a:ext>
            </a:extLst>
          </p:cNvPr>
          <p:cNvSpPr txBox="1"/>
          <p:nvPr/>
        </p:nvSpPr>
        <p:spPr>
          <a:xfrm>
            <a:off x="1757486" y="912360"/>
            <a:ext cx="8701087" cy="6924973"/>
          </a:xfrm>
          <a:prstGeom prst="rect">
            <a:avLst/>
          </a:prstGeom>
          <a:noFill/>
        </p:spPr>
        <p:txBody>
          <a:bodyPr wrap="square" lIns="91440" tIns="45720" rIns="91440" bIns="45720" rtlCol="0" anchor="t">
            <a:spAutoFit/>
          </a:bodyPr>
          <a:lstStyle/>
          <a:p>
            <a:pPr algn="just"/>
            <a:endParaRPr lang="en-US" sz="2400" b="1" dirty="0"/>
          </a:p>
          <a:p>
            <a:pPr algn="just"/>
            <a:r>
              <a:rPr lang="en-US" sz="2400" b="1" dirty="0"/>
              <a:t>Theme</a:t>
            </a:r>
            <a:r>
              <a:rPr lang="en-US" sz="2400" dirty="0"/>
              <a:t>:  Who is responsible for preparing the annual budget.  What is the budget review and approval process?</a:t>
            </a:r>
            <a:endParaRPr lang="en-US"/>
          </a:p>
          <a:p>
            <a:pPr algn="just"/>
            <a:endParaRPr lang="en-US" sz="2400" kern="100" dirty="0">
              <a:effectLst/>
              <a:ea typeface="Aptos" panose="020B0004020202020204" pitchFamily="34" charset="0"/>
              <a:cs typeface="Times New Roman" panose="02020603050405020304" pitchFamily="18" charset="0"/>
            </a:endParaRPr>
          </a:p>
          <a:p>
            <a:pPr algn="just"/>
            <a:r>
              <a:rPr lang="en-US" sz="2400" b="1" kern="100" dirty="0">
                <a:ea typeface="Aptos" panose="020B0004020202020204" pitchFamily="34" charset="0"/>
                <a:cs typeface="Times New Roman"/>
              </a:rPr>
              <a:t>Current: </a:t>
            </a:r>
            <a:r>
              <a:rPr lang="en-US" sz="2400" kern="100" dirty="0">
                <a:ea typeface="Aptos" panose="020B0004020202020204" pitchFamily="34" charset="0"/>
                <a:cs typeface="Times New Roman"/>
              </a:rPr>
              <a:t>TA prepares budget for departments controlled by Select Board. Elected boards prepare their own budgets with the department heads, and TA prepares a uniform budget document for presentation to Ways and Means and Town Meeting.</a:t>
            </a:r>
            <a:endParaRPr lang="en-US" sz="2400" b="1" kern="100" dirty="0">
              <a:ea typeface="Aptos" panose="020B0004020202020204" pitchFamily="34" charset="0"/>
              <a:cs typeface="Times New Roman"/>
            </a:endParaRPr>
          </a:p>
          <a:p>
            <a:pPr algn="just"/>
            <a:endParaRPr lang="en-US" sz="2000" b="1" kern="100" dirty="0">
              <a:cs typeface="Times New Roman" panose="02020603050405020304" pitchFamily="18" charset="0"/>
            </a:endParaRPr>
          </a:p>
          <a:p>
            <a:endParaRPr lang="en-US" sz="2000" b="1" dirty="0"/>
          </a:p>
          <a:p>
            <a:endParaRPr lang="en-US" sz="2000" dirty="0"/>
          </a:p>
          <a:p>
            <a:pPr algn="just"/>
            <a:endParaRPr lang="en-US" sz="2400" dirty="0"/>
          </a:p>
          <a:p>
            <a:pPr marL="800100" lvl="1" indent="-342900" algn="just">
              <a:buFont typeface="Arial" panose="020B0604020202020204" pitchFamily="34" charset="0"/>
              <a:buChar char="•"/>
            </a:pPr>
            <a:endParaRPr lang="en-US" sz="2400" dirty="0"/>
          </a:p>
          <a:p>
            <a:pPr marL="342900" indent="-342900" algn="just">
              <a:buFont typeface="Arial" panose="020B0604020202020204" pitchFamily="34" charset="0"/>
              <a:buChar char="•"/>
            </a:pPr>
            <a:endParaRPr lang="en-US" sz="2400" dirty="0"/>
          </a:p>
          <a:p>
            <a:endParaRPr lang="en-US" sz="2400" dirty="0"/>
          </a:p>
          <a:p>
            <a:endParaRPr lang="en-US" sz="2400" dirty="0"/>
          </a:p>
          <a:p>
            <a:endParaRPr lang="en-US" dirty="0"/>
          </a:p>
          <a:p>
            <a:endParaRPr lang="en-US" dirty="0"/>
          </a:p>
          <a:p>
            <a:endParaRPr lang="en-US" dirty="0"/>
          </a:p>
          <a:p>
            <a:endParaRPr lang="en-US" dirty="0"/>
          </a:p>
        </p:txBody>
      </p:sp>
      <p:sp>
        <p:nvSpPr>
          <p:cNvPr id="2" name="Title 1">
            <a:extLst>
              <a:ext uri="{FF2B5EF4-FFF2-40B4-BE49-F238E27FC236}">
                <a16:creationId xmlns:a16="http://schemas.microsoft.com/office/drawing/2014/main" id="{F97B886A-3A34-C6E2-A1E1-5135113B1F44}"/>
              </a:ext>
            </a:extLst>
          </p:cNvPr>
          <p:cNvSpPr txBox="1">
            <a:spLocks/>
          </p:cNvSpPr>
          <p:nvPr/>
        </p:nvSpPr>
        <p:spPr>
          <a:xfrm>
            <a:off x="1524001" y="-1348"/>
            <a:ext cx="9143999" cy="762000"/>
          </a:xfrm>
          <a:prstGeom prst="rect">
            <a:avLst/>
          </a:prstGeom>
          <a:solidFill>
            <a:srgbClr val="0070C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a:solidFill>
                  <a:schemeClr val="bg1"/>
                </a:solidFill>
                <a:ea typeface="+mj-lt"/>
                <a:cs typeface="+mj-lt"/>
              </a:rPr>
              <a:t>Budget Preparation</a:t>
            </a:r>
          </a:p>
        </p:txBody>
      </p:sp>
    </p:spTree>
    <p:extLst>
      <p:ext uri="{BB962C8B-B14F-4D97-AF65-F5344CB8AC3E}">
        <p14:creationId xmlns:p14="http://schemas.microsoft.com/office/powerpoint/2010/main" val="37080049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A77F87-E919-413D-2475-B878E9367A9C}"/>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90852D52-82A4-FC7D-EA55-A65151D1F5DE}"/>
              </a:ext>
            </a:extLst>
          </p:cNvPr>
          <p:cNvSpPr txBox="1">
            <a:spLocks/>
          </p:cNvSpPr>
          <p:nvPr/>
        </p:nvSpPr>
        <p:spPr>
          <a:xfrm>
            <a:off x="1536031" y="12405"/>
            <a:ext cx="9143999" cy="762000"/>
          </a:xfrm>
          <a:prstGeom prst="rect">
            <a:avLst/>
          </a:prstGeom>
          <a:solidFill>
            <a:srgbClr val="0070C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a:solidFill>
                  <a:schemeClr val="bg1"/>
                </a:solidFill>
                <a:ea typeface="+mj-lt"/>
                <a:cs typeface="+mj-lt"/>
              </a:rPr>
              <a:t>Ludlow Specifics</a:t>
            </a:r>
          </a:p>
        </p:txBody>
      </p:sp>
      <p:sp>
        <p:nvSpPr>
          <p:cNvPr id="3" name="TextBox 2">
            <a:extLst>
              <a:ext uri="{FF2B5EF4-FFF2-40B4-BE49-F238E27FC236}">
                <a16:creationId xmlns:a16="http://schemas.microsoft.com/office/drawing/2014/main" id="{C1BD817C-8947-8998-8F44-986A76485D8E}"/>
              </a:ext>
            </a:extLst>
          </p:cNvPr>
          <p:cNvSpPr txBox="1"/>
          <p:nvPr/>
        </p:nvSpPr>
        <p:spPr>
          <a:xfrm>
            <a:off x="1757486" y="912360"/>
            <a:ext cx="8701087" cy="5940088"/>
          </a:xfrm>
          <a:prstGeom prst="rect">
            <a:avLst/>
          </a:prstGeom>
          <a:noFill/>
        </p:spPr>
        <p:txBody>
          <a:bodyPr wrap="square" lIns="91440" tIns="45720" rIns="91440" bIns="45720" rtlCol="0" anchor="t">
            <a:spAutoFit/>
          </a:bodyPr>
          <a:lstStyle/>
          <a:p>
            <a:pPr algn="just"/>
            <a:endParaRPr lang="en-US" sz="2400" dirty="0">
              <a:ea typeface="Aptos" panose="020B0004020202020204" pitchFamily="34" charset="0"/>
              <a:cs typeface="Times New Roman"/>
            </a:endParaRPr>
          </a:p>
          <a:p>
            <a:r>
              <a:rPr lang="en-US" sz="2400" b="1" dirty="0"/>
              <a:t>Options:</a:t>
            </a:r>
          </a:p>
          <a:p>
            <a:pPr marL="342900" indent="-342900">
              <a:buFont typeface="Arial" panose="020B0604020202020204" pitchFamily="34" charset="0"/>
              <a:buChar char="•"/>
            </a:pPr>
            <a:r>
              <a:rPr lang="en-US" sz="2400" dirty="0"/>
              <a:t>Maintain status quo.</a:t>
            </a:r>
          </a:p>
          <a:p>
            <a:pPr marL="342900" indent="-342900">
              <a:buFont typeface="Arial" panose="020B0604020202020204" pitchFamily="34" charset="0"/>
              <a:buChar char="•"/>
            </a:pPr>
            <a:r>
              <a:rPr lang="en-US" sz="2400" dirty="0"/>
              <a:t>Give TA/TM authority to prepare all department budgets with input and/or approval of boards.</a:t>
            </a:r>
          </a:p>
          <a:p>
            <a:pPr marL="342900" indent="-342900">
              <a:buFont typeface="Arial" panose="020B0604020202020204" pitchFamily="34" charset="0"/>
              <a:buChar char="•"/>
            </a:pPr>
            <a:r>
              <a:rPr lang="en-US" sz="2400" dirty="0"/>
              <a:t>Codify some basic elements of preparing budget while recommending more detailed elements by By-Law or policies.</a:t>
            </a:r>
          </a:p>
          <a:p>
            <a:endParaRPr lang="en-US" sz="2000" dirty="0"/>
          </a:p>
          <a:p>
            <a:pPr algn="just"/>
            <a:endParaRPr lang="en-US" sz="2400" dirty="0"/>
          </a:p>
          <a:p>
            <a:pPr marL="800100" lvl="1" indent="-342900" algn="just">
              <a:buFont typeface="Arial" panose="020B0604020202020204" pitchFamily="34" charset="0"/>
              <a:buChar char="•"/>
            </a:pPr>
            <a:endParaRPr lang="en-US" sz="2400" dirty="0"/>
          </a:p>
          <a:p>
            <a:pPr marL="342900" indent="-342900" algn="just">
              <a:buFont typeface="Arial" panose="020B0604020202020204" pitchFamily="34" charset="0"/>
              <a:buChar char="•"/>
            </a:pPr>
            <a:endParaRPr lang="en-US" sz="2400" dirty="0"/>
          </a:p>
          <a:p>
            <a:endParaRPr lang="en-US" sz="2400" dirty="0"/>
          </a:p>
          <a:p>
            <a:endParaRPr lang="en-US" sz="2400" dirty="0"/>
          </a:p>
          <a:p>
            <a:endParaRPr lang="en-US" dirty="0"/>
          </a:p>
          <a:p>
            <a:endParaRPr lang="en-US" dirty="0"/>
          </a:p>
          <a:p>
            <a:endParaRPr lang="en-US" dirty="0"/>
          </a:p>
          <a:p>
            <a:endParaRPr lang="en-US" dirty="0"/>
          </a:p>
        </p:txBody>
      </p:sp>
      <p:sp>
        <p:nvSpPr>
          <p:cNvPr id="2" name="Title 1">
            <a:extLst>
              <a:ext uri="{FF2B5EF4-FFF2-40B4-BE49-F238E27FC236}">
                <a16:creationId xmlns:a16="http://schemas.microsoft.com/office/drawing/2014/main" id="{BAA4E0E2-D181-0E13-8AAB-3270E949B47F}"/>
              </a:ext>
            </a:extLst>
          </p:cNvPr>
          <p:cNvSpPr txBox="1">
            <a:spLocks/>
          </p:cNvSpPr>
          <p:nvPr/>
        </p:nvSpPr>
        <p:spPr>
          <a:xfrm>
            <a:off x="1524001" y="-1348"/>
            <a:ext cx="9143999" cy="762000"/>
          </a:xfrm>
          <a:prstGeom prst="rect">
            <a:avLst/>
          </a:prstGeom>
          <a:solidFill>
            <a:srgbClr val="0070C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a:solidFill>
                  <a:schemeClr val="bg1"/>
                </a:solidFill>
                <a:ea typeface="+mj-lt"/>
                <a:cs typeface="+mj-lt"/>
              </a:rPr>
              <a:t>Budget Preparation</a:t>
            </a:r>
          </a:p>
        </p:txBody>
      </p:sp>
    </p:spTree>
    <p:extLst>
      <p:ext uri="{BB962C8B-B14F-4D97-AF65-F5344CB8AC3E}">
        <p14:creationId xmlns:p14="http://schemas.microsoft.com/office/powerpoint/2010/main" val="11179865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380B17-E64B-2F75-96EA-5C5685DAFD76}"/>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CF407323-A145-D204-3B9E-9C310FE3B790}"/>
              </a:ext>
            </a:extLst>
          </p:cNvPr>
          <p:cNvSpPr txBox="1">
            <a:spLocks/>
          </p:cNvSpPr>
          <p:nvPr/>
        </p:nvSpPr>
        <p:spPr>
          <a:xfrm>
            <a:off x="1536031" y="12405"/>
            <a:ext cx="9143999" cy="762000"/>
          </a:xfrm>
          <a:prstGeom prst="rect">
            <a:avLst/>
          </a:prstGeom>
          <a:solidFill>
            <a:srgbClr val="0070C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a:solidFill>
                  <a:schemeClr val="bg1"/>
                </a:solidFill>
                <a:ea typeface="+mj-lt"/>
                <a:cs typeface="+mj-lt"/>
              </a:rPr>
              <a:t>Ludlow Specifics</a:t>
            </a:r>
          </a:p>
        </p:txBody>
      </p:sp>
      <p:sp>
        <p:nvSpPr>
          <p:cNvPr id="3" name="TextBox 2">
            <a:extLst>
              <a:ext uri="{FF2B5EF4-FFF2-40B4-BE49-F238E27FC236}">
                <a16:creationId xmlns:a16="http://schemas.microsoft.com/office/drawing/2014/main" id="{A50B9003-EDCD-9401-9EF7-579D1E28660A}"/>
              </a:ext>
            </a:extLst>
          </p:cNvPr>
          <p:cNvSpPr txBox="1"/>
          <p:nvPr/>
        </p:nvSpPr>
        <p:spPr>
          <a:xfrm>
            <a:off x="1757486" y="912360"/>
            <a:ext cx="8701087" cy="7478970"/>
          </a:xfrm>
          <a:prstGeom prst="rect">
            <a:avLst/>
          </a:prstGeom>
          <a:noFill/>
        </p:spPr>
        <p:txBody>
          <a:bodyPr wrap="square" lIns="91440" tIns="45720" rIns="91440" bIns="45720" rtlCol="0" anchor="t">
            <a:spAutoFit/>
          </a:bodyPr>
          <a:lstStyle/>
          <a:p>
            <a:r>
              <a:rPr lang="en-US" sz="2400" b="1" dirty="0"/>
              <a:t>Issues for Consideration:</a:t>
            </a:r>
          </a:p>
          <a:p>
            <a:pPr marL="342900" indent="-342900">
              <a:buFont typeface="Arial" panose="020B0604020202020204" pitchFamily="34" charset="0"/>
              <a:buChar char="•"/>
            </a:pPr>
            <a:r>
              <a:rPr lang="en-US" sz="2400" dirty="0"/>
              <a:t>What is the scope of the TA/TM’s authority to prepare the budget?</a:t>
            </a:r>
          </a:p>
          <a:p>
            <a:pPr marL="342900" indent="-342900">
              <a:buFont typeface="Arial" panose="020B0604020202020204" pitchFamily="34" charset="0"/>
              <a:buChar char="•"/>
            </a:pPr>
            <a:r>
              <a:rPr lang="en-US" sz="2400" dirty="0"/>
              <a:t>Is there a requirement that the TA/TM prepare a balanced budget?  If not, how is the budget reconciled to come in balance?</a:t>
            </a:r>
          </a:p>
          <a:p>
            <a:pPr marL="342900" indent="-342900">
              <a:buFont typeface="Arial" panose="020B0604020202020204" pitchFamily="34" charset="0"/>
              <a:buChar char="•"/>
            </a:pPr>
            <a:r>
              <a:rPr lang="en-US" sz="2400" dirty="0"/>
              <a:t>Are there other budget preparation requirements, including a capital budget/plan or long-term budget forecast?</a:t>
            </a:r>
          </a:p>
          <a:p>
            <a:pPr marL="342900" indent="-342900">
              <a:buFont typeface="Arial" panose="020B0604020202020204" pitchFamily="34" charset="0"/>
              <a:buChar char="•"/>
            </a:pPr>
            <a:r>
              <a:rPr lang="en-US" sz="2400" dirty="0"/>
              <a:t>Who is authorized to review and submit a final budget to town meeting? What is the Ways and Means role?</a:t>
            </a:r>
          </a:p>
          <a:p>
            <a:pPr marL="342900" indent="-342900">
              <a:buFont typeface="Arial" panose="020B0604020202020204" pitchFamily="34" charset="0"/>
              <a:buChar char="•"/>
            </a:pPr>
            <a:r>
              <a:rPr lang="en-US" sz="2400" dirty="0"/>
              <a:t>What are the options for public participation and information in the budget process?</a:t>
            </a:r>
          </a:p>
          <a:p>
            <a:pPr algn="just"/>
            <a:endParaRPr lang="en-US" sz="2400" dirty="0"/>
          </a:p>
          <a:p>
            <a:pPr marL="800100" lvl="1" indent="-342900" algn="just">
              <a:buFont typeface="Arial" panose="020B0604020202020204" pitchFamily="34" charset="0"/>
              <a:buChar char="•"/>
            </a:pPr>
            <a:endParaRPr lang="en-US" sz="2400" dirty="0"/>
          </a:p>
          <a:p>
            <a:pPr marL="342900" indent="-342900" algn="just">
              <a:buFont typeface="Arial" panose="020B0604020202020204" pitchFamily="34" charset="0"/>
              <a:buChar char="•"/>
            </a:pPr>
            <a:endParaRPr lang="en-US" sz="2400" dirty="0"/>
          </a:p>
          <a:p>
            <a:endParaRPr lang="en-US" sz="2400" dirty="0"/>
          </a:p>
          <a:p>
            <a:endParaRPr lang="en-US" sz="2400" dirty="0"/>
          </a:p>
          <a:p>
            <a:endParaRPr lang="en-US" dirty="0"/>
          </a:p>
          <a:p>
            <a:endParaRPr lang="en-US" dirty="0"/>
          </a:p>
          <a:p>
            <a:endParaRPr lang="en-US" dirty="0"/>
          </a:p>
          <a:p>
            <a:endParaRPr lang="en-US" dirty="0"/>
          </a:p>
        </p:txBody>
      </p:sp>
      <p:sp>
        <p:nvSpPr>
          <p:cNvPr id="2" name="Title 1">
            <a:extLst>
              <a:ext uri="{FF2B5EF4-FFF2-40B4-BE49-F238E27FC236}">
                <a16:creationId xmlns:a16="http://schemas.microsoft.com/office/drawing/2014/main" id="{D6423DCC-167E-8873-B2EF-AAC96A3E4B20}"/>
              </a:ext>
            </a:extLst>
          </p:cNvPr>
          <p:cNvSpPr txBox="1">
            <a:spLocks/>
          </p:cNvSpPr>
          <p:nvPr/>
        </p:nvSpPr>
        <p:spPr>
          <a:xfrm>
            <a:off x="1524001" y="-1348"/>
            <a:ext cx="9143999" cy="762000"/>
          </a:xfrm>
          <a:prstGeom prst="rect">
            <a:avLst/>
          </a:prstGeom>
          <a:solidFill>
            <a:srgbClr val="0070C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a:solidFill>
                  <a:schemeClr val="bg1"/>
                </a:solidFill>
                <a:ea typeface="+mj-lt"/>
                <a:cs typeface="+mj-lt"/>
              </a:rPr>
              <a:t>Budget Preparation</a:t>
            </a:r>
          </a:p>
        </p:txBody>
      </p:sp>
    </p:spTree>
    <p:extLst>
      <p:ext uri="{BB962C8B-B14F-4D97-AF65-F5344CB8AC3E}">
        <p14:creationId xmlns:p14="http://schemas.microsoft.com/office/powerpoint/2010/main" val="6218969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EC504C-D4CD-1F1D-D0D9-6AD5732D942D}"/>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83C8C700-655A-6FEA-81F4-653BB0365B49}"/>
              </a:ext>
            </a:extLst>
          </p:cNvPr>
          <p:cNvSpPr txBox="1">
            <a:spLocks/>
          </p:cNvSpPr>
          <p:nvPr/>
        </p:nvSpPr>
        <p:spPr>
          <a:xfrm>
            <a:off x="1536031" y="12405"/>
            <a:ext cx="9143999" cy="762000"/>
          </a:xfrm>
          <a:prstGeom prst="rect">
            <a:avLst/>
          </a:prstGeom>
          <a:solidFill>
            <a:srgbClr val="0070C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a:solidFill>
                  <a:schemeClr val="bg1"/>
                </a:solidFill>
                <a:ea typeface="+mj-lt"/>
                <a:cs typeface="+mj-lt"/>
              </a:rPr>
              <a:t>Ludlow Specifics</a:t>
            </a:r>
          </a:p>
        </p:txBody>
      </p:sp>
      <p:sp>
        <p:nvSpPr>
          <p:cNvPr id="3" name="TextBox 2">
            <a:extLst>
              <a:ext uri="{FF2B5EF4-FFF2-40B4-BE49-F238E27FC236}">
                <a16:creationId xmlns:a16="http://schemas.microsoft.com/office/drawing/2014/main" id="{BE28D995-DBFC-4E6C-7F61-996B0DCD19D4}"/>
              </a:ext>
            </a:extLst>
          </p:cNvPr>
          <p:cNvSpPr txBox="1"/>
          <p:nvPr/>
        </p:nvSpPr>
        <p:spPr>
          <a:xfrm>
            <a:off x="1757486" y="912360"/>
            <a:ext cx="8701087" cy="6309420"/>
          </a:xfrm>
          <a:prstGeom prst="rect">
            <a:avLst/>
          </a:prstGeom>
          <a:noFill/>
        </p:spPr>
        <p:txBody>
          <a:bodyPr wrap="square" lIns="91440" tIns="45720" rIns="91440" bIns="45720" rtlCol="0" anchor="t">
            <a:spAutoFit/>
          </a:bodyPr>
          <a:lstStyle/>
          <a:p>
            <a:pPr algn="l"/>
            <a:r>
              <a:rPr lang="en-US" sz="2400" b="1" dirty="0"/>
              <a:t>Theme</a:t>
            </a:r>
            <a:r>
              <a:rPr lang="en-US" sz="2400" dirty="0"/>
              <a:t>:  What rules are in place to effectively classify, compensate, motivate, </a:t>
            </a:r>
            <a:r>
              <a:rPr lang="en-US" sz="2400"/>
              <a:t>evaluate,</a:t>
            </a:r>
            <a:r>
              <a:rPr lang="en-US" sz="2400" dirty="0"/>
              <a:t> and discipline employees?</a:t>
            </a:r>
          </a:p>
          <a:p>
            <a:pPr algn="just"/>
            <a:endParaRPr lang="en-US" sz="2400" b="1" kern="100" dirty="0">
              <a:ea typeface="Aptos" panose="020B0004020202020204" pitchFamily="34" charset="0"/>
              <a:cs typeface="Times New Roman" panose="02020603050405020304" pitchFamily="18" charset="0"/>
            </a:endParaRPr>
          </a:p>
          <a:p>
            <a:pPr algn="just"/>
            <a:r>
              <a:rPr lang="en-US" sz="2400" b="1" kern="100" dirty="0">
                <a:ea typeface="Aptos" panose="020B0004020202020204" pitchFamily="34" charset="0"/>
                <a:cs typeface="Times New Roman"/>
              </a:rPr>
              <a:t>Current: </a:t>
            </a:r>
            <a:r>
              <a:rPr lang="en-US" sz="2400" kern="100" dirty="0">
                <a:ea typeface="Aptos" panose="020B0004020202020204" pitchFamily="34" charset="0"/>
                <a:cs typeface="Times New Roman"/>
              </a:rPr>
              <a:t>TA supervises the HR Department. Personnel Policies are drafted by HR and approved by SB. TA represents town in collective bargaining. </a:t>
            </a:r>
            <a:endParaRPr lang="en-US" sz="2400" b="1" kern="100" dirty="0">
              <a:ea typeface="Aptos" panose="020B0004020202020204" pitchFamily="34" charset="0"/>
              <a:cs typeface="Times New Roman"/>
            </a:endParaRPr>
          </a:p>
          <a:p>
            <a:pPr algn="just"/>
            <a:endParaRPr lang="en-US" sz="2400" b="1" kern="100" dirty="0">
              <a:ea typeface="Aptos" panose="020B0004020202020204" pitchFamily="34" charset="0"/>
              <a:cs typeface="Times New Roman" panose="02020603050405020304" pitchFamily="18" charset="0"/>
            </a:endParaRPr>
          </a:p>
          <a:p>
            <a:pPr algn="just"/>
            <a:endParaRPr lang="en-US" sz="2000" b="1" kern="100" dirty="0">
              <a:cs typeface="Times New Roman"/>
            </a:endParaRPr>
          </a:p>
          <a:p>
            <a:pPr algn="just"/>
            <a:endParaRPr lang="en-US" sz="2400" dirty="0"/>
          </a:p>
          <a:p>
            <a:pPr marL="800100" lvl="1" indent="-342900" algn="just">
              <a:buFont typeface="Arial" panose="020B0604020202020204" pitchFamily="34" charset="0"/>
              <a:buChar char="•"/>
            </a:pPr>
            <a:endParaRPr lang="en-US" sz="2400" dirty="0"/>
          </a:p>
          <a:p>
            <a:pPr marL="800100" lvl="1" indent="-342900" algn="just">
              <a:buFont typeface="Arial" panose="020B0604020202020204" pitchFamily="34" charset="0"/>
              <a:buChar char="•"/>
            </a:pPr>
            <a:endParaRPr lang="en-US" sz="2400" dirty="0"/>
          </a:p>
          <a:p>
            <a:pPr marL="342900" indent="-342900" algn="just">
              <a:buFont typeface="Arial" panose="020B0604020202020204" pitchFamily="34" charset="0"/>
              <a:buChar char="•"/>
            </a:pPr>
            <a:endParaRPr lang="en-US" sz="2400" dirty="0"/>
          </a:p>
          <a:p>
            <a:endParaRPr lang="en-US" sz="2400" dirty="0"/>
          </a:p>
          <a:p>
            <a:endParaRPr lang="en-US" sz="2400" dirty="0"/>
          </a:p>
          <a:p>
            <a:endParaRPr lang="en-US" dirty="0"/>
          </a:p>
          <a:p>
            <a:endParaRPr lang="en-US" dirty="0"/>
          </a:p>
          <a:p>
            <a:endParaRPr lang="en-US" dirty="0"/>
          </a:p>
          <a:p>
            <a:endParaRPr lang="en-US" dirty="0"/>
          </a:p>
        </p:txBody>
      </p:sp>
      <p:sp>
        <p:nvSpPr>
          <p:cNvPr id="2" name="Title 1">
            <a:extLst>
              <a:ext uri="{FF2B5EF4-FFF2-40B4-BE49-F238E27FC236}">
                <a16:creationId xmlns:a16="http://schemas.microsoft.com/office/drawing/2014/main" id="{985CE40B-5566-1034-A46D-291D3E851FBD}"/>
              </a:ext>
            </a:extLst>
          </p:cNvPr>
          <p:cNvSpPr txBox="1">
            <a:spLocks/>
          </p:cNvSpPr>
          <p:nvPr/>
        </p:nvSpPr>
        <p:spPr>
          <a:xfrm>
            <a:off x="1524001" y="-1348"/>
            <a:ext cx="9143999" cy="762000"/>
          </a:xfrm>
          <a:prstGeom prst="rect">
            <a:avLst/>
          </a:prstGeom>
          <a:solidFill>
            <a:srgbClr val="0070C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a:solidFill>
                  <a:schemeClr val="bg1"/>
                </a:solidFill>
                <a:ea typeface="+mj-lt"/>
                <a:cs typeface="+mj-lt"/>
              </a:rPr>
              <a:t>Personnel Management</a:t>
            </a:r>
          </a:p>
        </p:txBody>
      </p:sp>
    </p:spTree>
    <p:extLst>
      <p:ext uri="{BB962C8B-B14F-4D97-AF65-F5344CB8AC3E}">
        <p14:creationId xmlns:p14="http://schemas.microsoft.com/office/powerpoint/2010/main" val="1532620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D46875-50ED-BFF3-9B0B-D709FB10913F}"/>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9E9495B2-2235-81ED-3448-F35B4B70FC45}"/>
              </a:ext>
            </a:extLst>
          </p:cNvPr>
          <p:cNvSpPr txBox="1">
            <a:spLocks/>
          </p:cNvSpPr>
          <p:nvPr/>
        </p:nvSpPr>
        <p:spPr>
          <a:xfrm>
            <a:off x="1536031" y="12405"/>
            <a:ext cx="9143999" cy="762000"/>
          </a:xfrm>
          <a:prstGeom prst="rect">
            <a:avLst/>
          </a:prstGeom>
          <a:solidFill>
            <a:srgbClr val="0070C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a:solidFill>
                  <a:schemeClr val="bg1"/>
                </a:solidFill>
                <a:ea typeface="+mj-lt"/>
                <a:cs typeface="+mj-lt"/>
              </a:rPr>
              <a:t>Ludlow Specifics</a:t>
            </a:r>
          </a:p>
        </p:txBody>
      </p:sp>
      <p:sp>
        <p:nvSpPr>
          <p:cNvPr id="3" name="TextBox 2">
            <a:extLst>
              <a:ext uri="{FF2B5EF4-FFF2-40B4-BE49-F238E27FC236}">
                <a16:creationId xmlns:a16="http://schemas.microsoft.com/office/drawing/2014/main" id="{878E2A07-7A35-CD28-2395-0E24DA33C645}"/>
              </a:ext>
            </a:extLst>
          </p:cNvPr>
          <p:cNvSpPr txBox="1"/>
          <p:nvPr/>
        </p:nvSpPr>
        <p:spPr>
          <a:xfrm>
            <a:off x="1757486" y="912360"/>
            <a:ext cx="8701087" cy="7048083"/>
          </a:xfrm>
          <a:prstGeom prst="rect">
            <a:avLst/>
          </a:prstGeom>
          <a:noFill/>
        </p:spPr>
        <p:txBody>
          <a:bodyPr wrap="square" lIns="91440" tIns="45720" rIns="91440" bIns="45720" rtlCol="0" anchor="t">
            <a:spAutoFit/>
          </a:bodyPr>
          <a:lstStyle/>
          <a:p>
            <a:pPr algn="l"/>
            <a:endParaRPr lang="en-US" sz="2000" dirty="0">
              <a:ea typeface="Aptos" panose="020B0004020202020204" pitchFamily="34" charset="0"/>
              <a:cs typeface="Times New Roman" panose="02020603050405020304" pitchFamily="18" charset="0"/>
            </a:endParaRPr>
          </a:p>
          <a:p>
            <a:pPr algn="just"/>
            <a:r>
              <a:rPr lang="en-US" sz="2400" b="1" kern="100" dirty="0">
                <a:effectLst/>
                <a:ea typeface="Aptos" panose="020B0004020202020204" pitchFamily="34" charset="0"/>
                <a:cs typeface="Times New Roman"/>
              </a:rPr>
              <a:t>Issues for Committee Consideration:</a:t>
            </a:r>
          </a:p>
          <a:p>
            <a:pPr marL="342900" indent="-342900">
              <a:buFont typeface="Arial" panose="020B0604020202020204" pitchFamily="34" charset="0"/>
              <a:buChar char="•"/>
            </a:pPr>
            <a:r>
              <a:rPr lang="en-US" sz="2400" dirty="0"/>
              <a:t>Who has the authority to establish and enforce a system of personnel rules and procedures?  What role do collective bargaining agreements play and who is responsible for their enforcement? </a:t>
            </a:r>
          </a:p>
          <a:p>
            <a:pPr marL="342900" indent="-342900">
              <a:buFont typeface="Arial" panose="020B0604020202020204" pitchFamily="34" charset="0"/>
              <a:buChar char="•"/>
            </a:pPr>
            <a:r>
              <a:rPr lang="en-US" sz="2400" dirty="0"/>
              <a:t>For independently elected boards and officials, what role do they play in this process?</a:t>
            </a:r>
          </a:p>
          <a:p>
            <a:pPr marL="342900" indent="-342900">
              <a:buFont typeface="Arial" panose="020B0604020202020204" pitchFamily="34" charset="0"/>
              <a:buChar char="•"/>
            </a:pPr>
            <a:r>
              <a:rPr lang="en-US" sz="2400" dirty="0"/>
              <a:t>What process is required to ensure that the Town limits exposure to employment litigation and risk?</a:t>
            </a:r>
          </a:p>
          <a:p>
            <a:pPr algn="just"/>
            <a:endParaRPr lang="en-US" sz="2400" dirty="0"/>
          </a:p>
          <a:p>
            <a:pPr marL="800100" lvl="1" indent="-342900" algn="just">
              <a:buFont typeface="Arial" panose="020B0604020202020204" pitchFamily="34" charset="0"/>
              <a:buChar char="•"/>
            </a:pPr>
            <a:endParaRPr lang="en-US" sz="2400" dirty="0"/>
          </a:p>
          <a:p>
            <a:pPr marL="800100" lvl="1" indent="-342900" algn="just">
              <a:buFont typeface="Arial" panose="020B0604020202020204" pitchFamily="34" charset="0"/>
              <a:buChar char="•"/>
            </a:pPr>
            <a:endParaRPr lang="en-US" sz="2400" dirty="0"/>
          </a:p>
          <a:p>
            <a:pPr marL="342900" indent="-342900" algn="just">
              <a:buFont typeface="Arial" panose="020B0604020202020204" pitchFamily="34" charset="0"/>
              <a:buChar char="•"/>
            </a:pPr>
            <a:endParaRPr lang="en-US" sz="2400" dirty="0"/>
          </a:p>
          <a:p>
            <a:endParaRPr lang="en-US" sz="2400" dirty="0"/>
          </a:p>
          <a:p>
            <a:endParaRPr lang="en-US" sz="2400" dirty="0"/>
          </a:p>
          <a:p>
            <a:endParaRPr lang="en-US" dirty="0"/>
          </a:p>
          <a:p>
            <a:endParaRPr lang="en-US" dirty="0"/>
          </a:p>
          <a:p>
            <a:endParaRPr lang="en-US" dirty="0"/>
          </a:p>
          <a:p>
            <a:endParaRPr lang="en-US" dirty="0"/>
          </a:p>
        </p:txBody>
      </p:sp>
      <p:sp>
        <p:nvSpPr>
          <p:cNvPr id="2" name="Title 1">
            <a:extLst>
              <a:ext uri="{FF2B5EF4-FFF2-40B4-BE49-F238E27FC236}">
                <a16:creationId xmlns:a16="http://schemas.microsoft.com/office/drawing/2014/main" id="{EF01E38D-7232-CDB5-9719-D7E527D7B610}"/>
              </a:ext>
            </a:extLst>
          </p:cNvPr>
          <p:cNvSpPr txBox="1">
            <a:spLocks/>
          </p:cNvSpPr>
          <p:nvPr/>
        </p:nvSpPr>
        <p:spPr>
          <a:xfrm>
            <a:off x="1524001" y="-1348"/>
            <a:ext cx="9143999" cy="762000"/>
          </a:xfrm>
          <a:prstGeom prst="rect">
            <a:avLst/>
          </a:prstGeom>
          <a:solidFill>
            <a:srgbClr val="0070C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a:solidFill>
                  <a:schemeClr val="bg1"/>
                </a:solidFill>
                <a:ea typeface="+mj-lt"/>
                <a:cs typeface="+mj-lt"/>
              </a:rPr>
              <a:t>Personnel Management</a:t>
            </a:r>
          </a:p>
        </p:txBody>
      </p:sp>
    </p:spTree>
    <p:extLst>
      <p:ext uri="{BB962C8B-B14F-4D97-AF65-F5344CB8AC3E}">
        <p14:creationId xmlns:p14="http://schemas.microsoft.com/office/powerpoint/2010/main" val="41465310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C23604-2CED-8EDA-2198-E81BE1555C7D}"/>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29F9DDD0-E322-78B9-2D22-D2D18DF6A114}"/>
              </a:ext>
            </a:extLst>
          </p:cNvPr>
          <p:cNvSpPr txBox="1">
            <a:spLocks/>
          </p:cNvSpPr>
          <p:nvPr/>
        </p:nvSpPr>
        <p:spPr>
          <a:xfrm>
            <a:off x="1536031" y="12405"/>
            <a:ext cx="9143999" cy="762000"/>
          </a:xfrm>
          <a:prstGeom prst="rect">
            <a:avLst/>
          </a:prstGeom>
          <a:solidFill>
            <a:srgbClr val="0070C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a:solidFill>
                  <a:schemeClr val="bg1"/>
                </a:solidFill>
                <a:ea typeface="+mj-lt"/>
                <a:cs typeface="+mj-lt"/>
              </a:rPr>
              <a:t>Ludlow Specifics</a:t>
            </a:r>
          </a:p>
        </p:txBody>
      </p:sp>
      <p:sp>
        <p:nvSpPr>
          <p:cNvPr id="3" name="TextBox 2">
            <a:extLst>
              <a:ext uri="{FF2B5EF4-FFF2-40B4-BE49-F238E27FC236}">
                <a16:creationId xmlns:a16="http://schemas.microsoft.com/office/drawing/2014/main" id="{963F8A38-F418-6E46-6EEE-FA7CF21F172E}"/>
              </a:ext>
            </a:extLst>
          </p:cNvPr>
          <p:cNvSpPr txBox="1"/>
          <p:nvPr/>
        </p:nvSpPr>
        <p:spPr>
          <a:xfrm>
            <a:off x="1757486" y="912360"/>
            <a:ext cx="8701087" cy="8156079"/>
          </a:xfrm>
          <a:prstGeom prst="rect">
            <a:avLst/>
          </a:prstGeom>
          <a:noFill/>
        </p:spPr>
        <p:txBody>
          <a:bodyPr wrap="square" lIns="91440" tIns="45720" rIns="91440" bIns="45720" rtlCol="0" anchor="t">
            <a:spAutoFit/>
          </a:bodyPr>
          <a:lstStyle/>
          <a:p>
            <a:pPr algn="just"/>
            <a:endParaRPr lang="en-US" sz="2400" b="1" dirty="0"/>
          </a:p>
          <a:p>
            <a:pPr algn="just"/>
            <a:r>
              <a:rPr lang="en-US" sz="2400" b="1" dirty="0"/>
              <a:t>Theme</a:t>
            </a:r>
            <a:r>
              <a:rPr lang="en-US" sz="2400" dirty="0"/>
              <a:t>:  Who is responsible for procuring and contracting goods and services for the Town?</a:t>
            </a:r>
            <a:endParaRPr lang="en-US"/>
          </a:p>
          <a:p>
            <a:pPr algn="just"/>
            <a:endParaRPr lang="en-US" sz="2400" dirty="0"/>
          </a:p>
          <a:p>
            <a:pPr algn="just"/>
            <a:r>
              <a:rPr lang="en-US" sz="2400" b="1" dirty="0"/>
              <a:t>Current: </a:t>
            </a:r>
            <a:r>
              <a:rPr lang="en-US" sz="2400" dirty="0"/>
              <a:t>TA approves purchases for departments under control of Select Board. Negotiates contracts for approval by Select Board. Combines ordering for some departments as feasible. </a:t>
            </a:r>
          </a:p>
          <a:p>
            <a:pPr algn="just"/>
            <a:endParaRPr lang="en-US" sz="2000" dirty="0"/>
          </a:p>
          <a:p>
            <a:pPr algn="just"/>
            <a:endParaRPr lang="en-US" sz="2400" b="1" dirty="0"/>
          </a:p>
          <a:p>
            <a:pPr marL="342900" indent="-342900" algn="just">
              <a:buFont typeface="Arial" panose="020B0604020202020204" pitchFamily="34" charset="0"/>
              <a:buChar char="•"/>
            </a:pPr>
            <a:endParaRPr lang="en-US" sz="2400" dirty="0"/>
          </a:p>
          <a:p>
            <a:pPr lvl="1" algn="just"/>
            <a:endParaRPr lang="en-US" sz="2400" dirty="0"/>
          </a:p>
          <a:p>
            <a:pPr marL="800100" lvl="1" indent="-342900" algn="just">
              <a:buFont typeface="Courier New" panose="02070309020205020404" pitchFamily="49" charset="0"/>
              <a:buChar char="o"/>
            </a:pPr>
            <a:endParaRPr lang="en-US" sz="2400" dirty="0"/>
          </a:p>
          <a:p>
            <a:pPr marL="342900" indent="-342900" algn="just">
              <a:buFont typeface="Arial" panose="020B0604020202020204" pitchFamily="34" charset="0"/>
              <a:buChar char="•"/>
            </a:pPr>
            <a:endParaRPr lang="en-US" sz="2400" dirty="0"/>
          </a:p>
          <a:p>
            <a:pPr marL="800100" lvl="1" indent="-342900" algn="just">
              <a:buFont typeface="Arial" panose="020B0604020202020204" pitchFamily="34" charset="0"/>
              <a:buChar char="•"/>
            </a:pPr>
            <a:endParaRPr lang="en-US" sz="2400" dirty="0"/>
          </a:p>
          <a:p>
            <a:pPr lvl="1" algn="just"/>
            <a:endParaRPr lang="en-US" sz="2400" dirty="0"/>
          </a:p>
          <a:p>
            <a:pPr marL="800100" lvl="1" indent="-342900" algn="just">
              <a:buFont typeface="Arial" panose="020B0604020202020204" pitchFamily="34" charset="0"/>
              <a:buChar char="•"/>
            </a:pPr>
            <a:endParaRPr lang="en-US" sz="2400" dirty="0"/>
          </a:p>
          <a:p>
            <a:pPr marL="342900" indent="-342900" algn="just">
              <a:buFont typeface="Arial" panose="020B0604020202020204" pitchFamily="34" charset="0"/>
              <a:buChar char="•"/>
            </a:pPr>
            <a:endParaRPr lang="en-US" sz="2400" dirty="0"/>
          </a:p>
          <a:p>
            <a:endParaRPr lang="en-US" sz="2400" dirty="0"/>
          </a:p>
          <a:p>
            <a:endParaRPr lang="en-US" sz="2400" dirty="0"/>
          </a:p>
          <a:p>
            <a:endParaRPr lang="en-US" dirty="0"/>
          </a:p>
          <a:p>
            <a:endParaRPr lang="en-US" dirty="0"/>
          </a:p>
          <a:p>
            <a:endParaRPr lang="en-US" dirty="0"/>
          </a:p>
          <a:p>
            <a:endParaRPr lang="en-US" dirty="0"/>
          </a:p>
        </p:txBody>
      </p:sp>
      <p:sp>
        <p:nvSpPr>
          <p:cNvPr id="2" name="Title 1">
            <a:extLst>
              <a:ext uri="{FF2B5EF4-FFF2-40B4-BE49-F238E27FC236}">
                <a16:creationId xmlns:a16="http://schemas.microsoft.com/office/drawing/2014/main" id="{BBFC2085-BA59-FC3F-68E8-AB45E1E4DAA2}"/>
              </a:ext>
            </a:extLst>
          </p:cNvPr>
          <p:cNvSpPr txBox="1">
            <a:spLocks/>
          </p:cNvSpPr>
          <p:nvPr/>
        </p:nvSpPr>
        <p:spPr>
          <a:xfrm>
            <a:off x="1524001" y="-1348"/>
            <a:ext cx="9143999" cy="762000"/>
          </a:xfrm>
          <a:prstGeom prst="rect">
            <a:avLst/>
          </a:prstGeom>
          <a:solidFill>
            <a:srgbClr val="0070C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a:solidFill>
                  <a:schemeClr val="bg1"/>
                </a:solidFill>
                <a:ea typeface="+mj-lt"/>
                <a:cs typeface="+mj-lt"/>
              </a:rPr>
              <a:t>Contracting and Procurement</a:t>
            </a:r>
          </a:p>
        </p:txBody>
      </p:sp>
    </p:spTree>
    <p:extLst>
      <p:ext uri="{BB962C8B-B14F-4D97-AF65-F5344CB8AC3E}">
        <p14:creationId xmlns:p14="http://schemas.microsoft.com/office/powerpoint/2010/main" val="19668428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4D9B4F-F62F-B2D3-A066-549054A26151}"/>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CF27227D-C1E3-2750-A2B6-041EFD0FE4EA}"/>
              </a:ext>
            </a:extLst>
          </p:cNvPr>
          <p:cNvSpPr txBox="1">
            <a:spLocks/>
          </p:cNvSpPr>
          <p:nvPr/>
        </p:nvSpPr>
        <p:spPr>
          <a:xfrm>
            <a:off x="1536031" y="12405"/>
            <a:ext cx="9143999" cy="762000"/>
          </a:xfrm>
          <a:prstGeom prst="rect">
            <a:avLst/>
          </a:prstGeom>
          <a:solidFill>
            <a:srgbClr val="0070C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a:solidFill>
                  <a:schemeClr val="bg1"/>
                </a:solidFill>
                <a:ea typeface="+mj-lt"/>
                <a:cs typeface="+mj-lt"/>
              </a:rPr>
              <a:t>Ludlow Specifics</a:t>
            </a:r>
          </a:p>
        </p:txBody>
      </p:sp>
      <p:sp>
        <p:nvSpPr>
          <p:cNvPr id="3" name="TextBox 2">
            <a:extLst>
              <a:ext uri="{FF2B5EF4-FFF2-40B4-BE49-F238E27FC236}">
                <a16:creationId xmlns:a16="http://schemas.microsoft.com/office/drawing/2014/main" id="{B7929A0C-7730-C1D1-EB82-D230BEE323DB}"/>
              </a:ext>
            </a:extLst>
          </p:cNvPr>
          <p:cNvSpPr txBox="1"/>
          <p:nvPr/>
        </p:nvSpPr>
        <p:spPr>
          <a:xfrm>
            <a:off x="1757486" y="912360"/>
            <a:ext cx="8701087" cy="11110734"/>
          </a:xfrm>
          <a:prstGeom prst="rect">
            <a:avLst/>
          </a:prstGeom>
          <a:noFill/>
        </p:spPr>
        <p:txBody>
          <a:bodyPr wrap="square" lIns="91440" tIns="45720" rIns="91440" bIns="45720" rtlCol="0" anchor="t">
            <a:spAutoFit/>
          </a:bodyPr>
          <a:lstStyle/>
          <a:p>
            <a:pPr algn="just"/>
            <a:r>
              <a:rPr lang="en-US" sz="2400" b="1" dirty="0"/>
              <a:t>Options:</a:t>
            </a:r>
            <a:endParaRPr lang="en-US" sz="2400" dirty="0"/>
          </a:p>
          <a:p>
            <a:pPr marL="342900" indent="-342900" algn="just">
              <a:buFont typeface="Arial" panose="020B0604020202020204" pitchFamily="34" charset="0"/>
              <a:buChar char="•"/>
            </a:pPr>
            <a:r>
              <a:rPr lang="en-US" sz="2400" dirty="0"/>
              <a:t>Maintain status quo</a:t>
            </a:r>
          </a:p>
          <a:p>
            <a:pPr marL="342900" indent="-342900" algn="just">
              <a:buFont typeface="Arial" panose="020B0604020202020204" pitchFamily="34" charset="0"/>
              <a:buChar char="•"/>
            </a:pPr>
            <a:r>
              <a:rPr lang="en-US" sz="2400" dirty="0"/>
              <a:t>Formalize TA/TM role in procuring and contracting goods for some or all departments</a:t>
            </a:r>
          </a:p>
          <a:p>
            <a:pPr algn="just"/>
            <a:endParaRPr lang="en-US" sz="2400" b="1" dirty="0"/>
          </a:p>
          <a:p>
            <a:pPr algn="just"/>
            <a:r>
              <a:rPr lang="en-US" sz="2400" b="1" dirty="0"/>
              <a:t>Issues for Committee Consideration: </a:t>
            </a:r>
          </a:p>
          <a:p>
            <a:pPr marL="342900" indent="-342900">
              <a:buFont typeface="Arial" panose="020B0604020202020204" pitchFamily="34" charset="0"/>
              <a:buChar char="•"/>
            </a:pPr>
            <a:r>
              <a:rPr lang="en-US" sz="2400" dirty="0"/>
              <a:t>Who is responsible for procuring and contracting the goods and services of the town? Is that authority limited to legal compliance or extended to ensuring the requested scope of work is appropriate?</a:t>
            </a:r>
          </a:p>
          <a:p>
            <a:pPr marL="342900" indent="-342900">
              <a:buFont typeface="Arial" panose="020B0604020202020204" pitchFamily="34" charset="0"/>
              <a:buChar char="•"/>
            </a:pPr>
            <a:r>
              <a:rPr lang="en-US" sz="2400" dirty="0"/>
              <a:t>What process ensures purchases are covered with budgeted funds?</a:t>
            </a:r>
          </a:p>
          <a:p>
            <a:pPr marL="342900" indent="-342900">
              <a:buFont typeface="Arial" panose="020B0604020202020204" pitchFamily="34" charset="0"/>
              <a:buChar char="•"/>
            </a:pPr>
            <a:r>
              <a:rPr lang="en-US" sz="2400" dirty="0"/>
              <a:t>How will large projects be controlled, including the construction of school buildings, town facilities and infrastructure?</a:t>
            </a:r>
          </a:p>
          <a:p>
            <a:pPr algn="just"/>
            <a:endParaRPr lang="en-US" sz="2400" b="1" dirty="0"/>
          </a:p>
          <a:p>
            <a:pPr marL="342900" indent="-342900" algn="just">
              <a:buFont typeface="Arial" panose="020B0604020202020204" pitchFamily="34" charset="0"/>
              <a:buChar char="•"/>
            </a:pPr>
            <a:endParaRPr lang="en-US" sz="2400" dirty="0"/>
          </a:p>
          <a:p>
            <a:pPr lvl="1" algn="just"/>
            <a:endParaRPr lang="en-US" sz="2400" dirty="0"/>
          </a:p>
          <a:p>
            <a:pPr marL="800100" lvl="1" indent="-342900" algn="just">
              <a:buFont typeface="Courier New" panose="02070309020205020404" pitchFamily="49" charset="0"/>
              <a:buChar char="o"/>
            </a:pPr>
            <a:endParaRPr lang="en-US" sz="2400" dirty="0"/>
          </a:p>
          <a:p>
            <a:pPr marL="342900" indent="-342900" algn="just">
              <a:buFont typeface="Arial" panose="020B0604020202020204" pitchFamily="34" charset="0"/>
              <a:buChar char="•"/>
            </a:pPr>
            <a:endParaRPr lang="en-US" sz="2400" dirty="0"/>
          </a:p>
          <a:p>
            <a:pPr marL="800100" lvl="1" indent="-342900" algn="just">
              <a:buFont typeface="Arial" panose="020B0604020202020204" pitchFamily="34" charset="0"/>
              <a:buChar char="•"/>
            </a:pPr>
            <a:endParaRPr lang="en-US" sz="2400" dirty="0"/>
          </a:p>
          <a:p>
            <a:pPr lvl="1" algn="just"/>
            <a:endParaRPr lang="en-US" sz="2400" dirty="0"/>
          </a:p>
          <a:p>
            <a:pPr marL="800100" lvl="1" indent="-342900" algn="just">
              <a:buFont typeface="Arial" panose="020B0604020202020204" pitchFamily="34" charset="0"/>
              <a:buChar char="•"/>
            </a:pPr>
            <a:endParaRPr lang="en-US" sz="2400" dirty="0"/>
          </a:p>
          <a:p>
            <a:pPr marL="342900" indent="-342900" algn="just">
              <a:buFont typeface="Arial" panose="020B0604020202020204" pitchFamily="34" charset="0"/>
              <a:buChar char="•"/>
            </a:pPr>
            <a:endParaRPr lang="en-US" sz="2400" dirty="0"/>
          </a:p>
          <a:p>
            <a:endParaRPr lang="en-US" sz="2400" dirty="0"/>
          </a:p>
          <a:p>
            <a:endParaRPr lang="en-US" sz="2400" dirty="0"/>
          </a:p>
          <a:p>
            <a:endParaRPr lang="en-US" dirty="0"/>
          </a:p>
          <a:p>
            <a:endParaRPr lang="en-US" dirty="0"/>
          </a:p>
          <a:p>
            <a:endParaRPr lang="en-US" dirty="0"/>
          </a:p>
          <a:p>
            <a:endParaRPr lang="en-US" dirty="0"/>
          </a:p>
        </p:txBody>
      </p:sp>
      <p:sp>
        <p:nvSpPr>
          <p:cNvPr id="2" name="Title 1">
            <a:extLst>
              <a:ext uri="{FF2B5EF4-FFF2-40B4-BE49-F238E27FC236}">
                <a16:creationId xmlns:a16="http://schemas.microsoft.com/office/drawing/2014/main" id="{610DEAF0-15A5-65C9-D34D-5E12A3E5CA9E}"/>
              </a:ext>
            </a:extLst>
          </p:cNvPr>
          <p:cNvSpPr txBox="1">
            <a:spLocks/>
          </p:cNvSpPr>
          <p:nvPr/>
        </p:nvSpPr>
        <p:spPr>
          <a:xfrm>
            <a:off x="1524001" y="-1348"/>
            <a:ext cx="9143999" cy="762000"/>
          </a:xfrm>
          <a:prstGeom prst="rect">
            <a:avLst/>
          </a:prstGeom>
          <a:solidFill>
            <a:srgbClr val="0070C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a:solidFill>
                  <a:schemeClr val="bg1"/>
                </a:solidFill>
                <a:ea typeface="+mj-lt"/>
                <a:cs typeface="+mj-lt"/>
              </a:rPr>
              <a:t>Contracting and Procurement</a:t>
            </a:r>
          </a:p>
        </p:txBody>
      </p:sp>
    </p:spTree>
    <p:extLst>
      <p:ext uri="{BB962C8B-B14F-4D97-AF65-F5344CB8AC3E}">
        <p14:creationId xmlns:p14="http://schemas.microsoft.com/office/powerpoint/2010/main" val="23291358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3E7377-7275-B0B1-2C3F-40170664E4DE}"/>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408CFF2A-806C-F350-0A4D-A83420976C4B}"/>
              </a:ext>
            </a:extLst>
          </p:cNvPr>
          <p:cNvSpPr txBox="1">
            <a:spLocks/>
          </p:cNvSpPr>
          <p:nvPr/>
        </p:nvSpPr>
        <p:spPr>
          <a:xfrm>
            <a:off x="1536031" y="12405"/>
            <a:ext cx="9143999" cy="762000"/>
          </a:xfrm>
          <a:prstGeom prst="rect">
            <a:avLst/>
          </a:prstGeom>
          <a:solidFill>
            <a:srgbClr val="0070C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a:solidFill>
                  <a:schemeClr val="bg1"/>
                </a:solidFill>
                <a:ea typeface="+mj-lt"/>
                <a:cs typeface="+mj-lt"/>
              </a:rPr>
              <a:t>Ludlow Specifics</a:t>
            </a:r>
          </a:p>
        </p:txBody>
      </p:sp>
      <p:sp>
        <p:nvSpPr>
          <p:cNvPr id="3" name="TextBox 2">
            <a:extLst>
              <a:ext uri="{FF2B5EF4-FFF2-40B4-BE49-F238E27FC236}">
                <a16:creationId xmlns:a16="http://schemas.microsoft.com/office/drawing/2014/main" id="{756715DF-98F9-299A-C91A-A35EDA855811}"/>
              </a:ext>
            </a:extLst>
          </p:cNvPr>
          <p:cNvSpPr txBox="1"/>
          <p:nvPr/>
        </p:nvSpPr>
        <p:spPr>
          <a:xfrm>
            <a:off x="1757486" y="949568"/>
            <a:ext cx="9143999" cy="5632311"/>
          </a:xfrm>
          <a:prstGeom prst="rect">
            <a:avLst/>
          </a:prstGeom>
          <a:noFill/>
        </p:spPr>
        <p:txBody>
          <a:bodyPr wrap="square" lIns="91440" tIns="45720" rIns="91440" bIns="45720" rtlCol="0" anchor="t">
            <a:spAutoFit/>
          </a:bodyPr>
          <a:lstStyle/>
          <a:p>
            <a:pPr lvl="1" algn="just"/>
            <a:endParaRPr lang="en-US" sz="2400" dirty="0"/>
          </a:p>
          <a:p>
            <a:pPr algn="l"/>
            <a:r>
              <a:rPr lang="en-US" sz="2400" b="1" dirty="0"/>
              <a:t>Theme</a:t>
            </a:r>
            <a:r>
              <a:rPr lang="en-US" sz="2400" dirty="0"/>
              <a:t>:  Who is responsible for the use and maintenance of town properties, including buildings and facilities? </a:t>
            </a:r>
          </a:p>
          <a:p>
            <a:pPr algn="just"/>
            <a:endParaRPr lang="en-US" sz="2400" dirty="0"/>
          </a:p>
          <a:p>
            <a:pPr algn="just"/>
            <a:r>
              <a:rPr lang="en-US" sz="2400" b="1" dirty="0"/>
              <a:t>Current: </a:t>
            </a:r>
            <a:r>
              <a:rPr lang="en-US" sz="2400" dirty="0"/>
              <a:t>TA responsible for use and maintenance of town facilities under Select Board jurisdiction. Informally works with other departments to manage and maintain facilities. </a:t>
            </a:r>
          </a:p>
          <a:p>
            <a:pPr algn="just"/>
            <a:endParaRPr lang="en-US" sz="2400" b="1" dirty="0"/>
          </a:p>
          <a:p>
            <a:pPr algn="just"/>
            <a:endParaRPr lang="en-US" sz="2400" b="1" dirty="0"/>
          </a:p>
          <a:p>
            <a:pPr algn="just"/>
            <a:endParaRPr lang="en-US" sz="2400" dirty="0"/>
          </a:p>
          <a:p>
            <a:endParaRPr lang="en-US" sz="2400" dirty="0"/>
          </a:p>
          <a:p>
            <a:endParaRPr lang="en-US" sz="2400" dirty="0"/>
          </a:p>
          <a:p>
            <a:endParaRPr lang="en-US" dirty="0"/>
          </a:p>
          <a:p>
            <a:endParaRPr lang="en-US" dirty="0"/>
          </a:p>
          <a:p>
            <a:endParaRPr lang="en-US" dirty="0"/>
          </a:p>
          <a:p>
            <a:endParaRPr lang="en-US" dirty="0"/>
          </a:p>
        </p:txBody>
      </p:sp>
      <p:sp>
        <p:nvSpPr>
          <p:cNvPr id="2" name="Title 1">
            <a:extLst>
              <a:ext uri="{FF2B5EF4-FFF2-40B4-BE49-F238E27FC236}">
                <a16:creationId xmlns:a16="http://schemas.microsoft.com/office/drawing/2014/main" id="{FC50500A-7045-5F1E-E8C8-FF9DE3AC2FAF}"/>
              </a:ext>
            </a:extLst>
          </p:cNvPr>
          <p:cNvSpPr txBox="1">
            <a:spLocks/>
          </p:cNvSpPr>
          <p:nvPr/>
        </p:nvSpPr>
        <p:spPr>
          <a:xfrm>
            <a:off x="1524001" y="-1348"/>
            <a:ext cx="9143999" cy="762000"/>
          </a:xfrm>
          <a:prstGeom prst="rect">
            <a:avLst/>
          </a:prstGeom>
          <a:solidFill>
            <a:srgbClr val="0070C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a:solidFill>
                  <a:schemeClr val="bg1"/>
                </a:solidFill>
                <a:ea typeface="+mj-lt"/>
                <a:cs typeface="+mj-lt"/>
              </a:rPr>
              <a:t>Town Properties and Facilities</a:t>
            </a:r>
          </a:p>
        </p:txBody>
      </p:sp>
    </p:spTree>
    <p:extLst>
      <p:ext uri="{BB962C8B-B14F-4D97-AF65-F5344CB8AC3E}">
        <p14:creationId xmlns:p14="http://schemas.microsoft.com/office/powerpoint/2010/main" val="32981664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54CBD4-8D25-F39A-C41E-AF87BE43EE41}"/>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D47D811D-0AA1-3BA8-C051-774B2DD55F30}"/>
              </a:ext>
            </a:extLst>
          </p:cNvPr>
          <p:cNvSpPr txBox="1">
            <a:spLocks/>
          </p:cNvSpPr>
          <p:nvPr/>
        </p:nvSpPr>
        <p:spPr>
          <a:xfrm>
            <a:off x="1536031" y="12405"/>
            <a:ext cx="9143999" cy="762000"/>
          </a:xfrm>
          <a:prstGeom prst="rect">
            <a:avLst/>
          </a:prstGeom>
          <a:solidFill>
            <a:srgbClr val="0070C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a:solidFill>
                  <a:schemeClr val="bg1"/>
                </a:solidFill>
                <a:ea typeface="+mj-lt"/>
                <a:cs typeface="+mj-lt"/>
              </a:rPr>
              <a:t>Ludlow Specifics</a:t>
            </a:r>
          </a:p>
        </p:txBody>
      </p:sp>
      <p:sp>
        <p:nvSpPr>
          <p:cNvPr id="3" name="TextBox 2">
            <a:extLst>
              <a:ext uri="{FF2B5EF4-FFF2-40B4-BE49-F238E27FC236}">
                <a16:creationId xmlns:a16="http://schemas.microsoft.com/office/drawing/2014/main" id="{C648440E-68AE-4FED-0A1D-39A43683FA29}"/>
              </a:ext>
            </a:extLst>
          </p:cNvPr>
          <p:cNvSpPr txBox="1"/>
          <p:nvPr/>
        </p:nvSpPr>
        <p:spPr>
          <a:xfrm>
            <a:off x="1757486" y="1166842"/>
            <a:ext cx="8701087" cy="6370975"/>
          </a:xfrm>
          <a:prstGeom prst="rect">
            <a:avLst/>
          </a:prstGeom>
          <a:noFill/>
        </p:spPr>
        <p:txBody>
          <a:bodyPr wrap="square" rtlCol="0">
            <a:spAutoFit/>
          </a:bodyPr>
          <a:lstStyle/>
          <a:p>
            <a:pPr algn="just"/>
            <a:endParaRPr lang="en-US" sz="2400" b="1" kern="100" dirty="0">
              <a:ea typeface="Aptos" panose="020B0004020202020204" pitchFamily="34" charset="0"/>
              <a:cs typeface="Times New Roman" panose="02020603050405020304" pitchFamily="18" charset="0"/>
            </a:endParaRPr>
          </a:p>
          <a:p>
            <a:pPr lvl="1" algn="just"/>
            <a:r>
              <a:rPr lang="en-US" sz="2400" dirty="0"/>
              <a:t>Charters typically define the following elements of local government as executive functions: </a:t>
            </a:r>
          </a:p>
          <a:p>
            <a:pPr lvl="1" algn="just"/>
            <a:endParaRPr lang="en-US" sz="2400" dirty="0"/>
          </a:p>
          <a:p>
            <a:pPr marL="800100" lvl="1" indent="-342900" algn="just">
              <a:buFont typeface="Arial" panose="020B0604020202020204" pitchFamily="34" charset="0"/>
              <a:buChar char="•"/>
            </a:pPr>
            <a:r>
              <a:rPr lang="en-US" sz="2400" dirty="0"/>
              <a:t>Overall Supervision</a:t>
            </a:r>
          </a:p>
          <a:p>
            <a:pPr marL="800100" lvl="1" indent="-342900" algn="just">
              <a:buFont typeface="Arial" panose="020B0604020202020204" pitchFamily="34" charset="0"/>
              <a:buChar char="•"/>
            </a:pPr>
            <a:r>
              <a:rPr lang="en-US" sz="2400" dirty="0"/>
              <a:t>Appointing Authority</a:t>
            </a:r>
          </a:p>
          <a:p>
            <a:pPr marL="800100" lvl="1" indent="-342900" algn="just">
              <a:buFont typeface="Arial" panose="020B0604020202020204" pitchFamily="34" charset="0"/>
              <a:buChar char="•"/>
            </a:pPr>
            <a:r>
              <a:rPr lang="en-US" sz="2400" dirty="0"/>
              <a:t>Budget Preparation</a:t>
            </a:r>
          </a:p>
          <a:p>
            <a:pPr marL="800100" lvl="1" indent="-342900" algn="just">
              <a:buFont typeface="Arial" panose="020B0604020202020204" pitchFamily="34" charset="0"/>
              <a:buChar char="•"/>
            </a:pPr>
            <a:r>
              <a:rPr lang="en-US" sz="2400" dirty="0"/>
              <a:t>Personnel Management</a:t>
            </a:r>
          </a:p>
          <a:p>
            <a:pPr marL="800100" lvl="1" indent="-342900" algn="just">
              <a:buFont typeface="Arial" panose="020B0604020202020204" pitchFamily="34" charset="0"/>
              <a:buChar char="•"/>
            </a:pPr>
            <a:r>
              <a:rPr lang="en-US" sz="2400" dirty="0"/>
              <a:t>Contracting and Procurement</a:t>
            </a:r>
          </a:p>
          <a:p>
            <a:pPr marL="800100" lvl="1" indent="-342900" algn="just">
              <a:buFont typeface="Arial" panose="020B0604020202020204" pitchFamily="34" charset="0"/>
              <a:buChar char="•"/>
            </a:pPr>
            <a:r>
              <a:rPr lang="en-US" sz="2400" dirty="0"/>
              <a:t>Town Properties and Facilities</a:t>
            </a:r>
          </a:p>
          <a:p>
            <a:pPr marL="800100" lvl="1" indent="-342900" algn="just">
              <a:buFont typeface="Arial" panose="020B0604020202020204" pitchFamily="34" charset="0"/>
              <a:buChar char="•"/>
            </a:pPr>
            <a:endParaRPr lang="en-US" sz="2400" dirty="0"/>
          </a:p>
          <a:p>
            <a:pPr marL="342900" indent="-342900" algn="just">
              <a:buFont typeface="Arial" panose="020B0604020202020204" pitchFamily="34" charset="0"/>
              <a:buChar char="•"/>
            </a:pPr>
            <a:endParaRPr lang="en-US" sz="2400" dirty="0"/>
          </a:p>
          <a:p>
            <a:endParaRPr lang="en-US" sz="2400" dirty="0"/>
          </a:p>
          <a:p>
            <a:endParaRPr lang="en-US" sz="2400" dirty="0"/>
          </a:p>
          <a:p>
            <a:endParaRPr lang="en-US" dirty="0"/>
          </a:p>
          <a:p>
            <a:endParaRPr lang="en-US" dirty="0"/>
          </a:p>
          <a:p>
            <a:endParaRPr lang="en-US" dirty="0"/>
          </a:p>
          <a:p>
            <a:endParaRPr lang="en-US" dirty="0"/>
          </a:p>
        </p:txBody>
      </p:sp>
      <p:sp>
        <p:nvSpPr>
          <p:cNvPr id="2" name="Title 1">
            <a:extLst>
              <a:ext uri="{FF2B5EF4-FFF2-40B4-BE49-F238E27FC236}">
                <a16:creationId xmlns:a16="http://schemas.microsoft.com/office/drawing/2014/main" id="{B2FC9DDB-A385-7447-17B7-26BEB0296CE6}"/>
              </a:ext>
            </a:extLst>
          </p:cNvPr>
          <p:cNvSpPr txBox="1">
            <a:spLocks/>
          </p:cNvSpPr>
          <p:nvPr/>
        </p:nvSpPr>
        <p:spPr>
          <a:xfrm>
            <a:off x="1524001" y="-1348"/>
            <a:ext cx="9143999" cy="762000"/>
          </a:xfrm>
          <a:prstGeom prst="rect">
            <a:avLst/>
          </a:prstGeom>
          <a:solidFill>
            <a:srgbClr val="0070C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a:solidFill>
                  <a:schemeClr val="bg1"/>
                </a:solidFill>
                <a:ea typeface="+mj-lt"/>
                <a:cs typeface="+mj-lt"/>
              </a:rPr>
              <a:t>Elements of Local Governance</a:t>
            </a:r>
          </a:p>
        </p:txBody>
      </p:sp>
    </p:spTree>
    <p:extLst>
      <p:ext uri="{BB962C8B-B14F-4D97-AF65-F5344CB8AC3E}">
        <p14:creationId xmlns:p14="http://schemas.microsoft.com/office/powerpoint/2010/main" val="9012646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1B3D3EA9-3CDF-E84E-7ECF-BA70A015ED6F}"/>
              </a:ext>
            </a:extLst>
          </p:cNvPr>
          <p:cNvSpPr txBox="1">
            <a:spLocks/>
          </p:cNvSpPr>
          <p:nvPr/>
        </p:nvSpPr>
        <p:spPr>
          <a:xfrm>
            <a:off x="1536031" y="12405"/>
            <a:ext cx="9143999" cy="762000"/>
          </a:xfrm>
          <a:prstGeom prst="rect">
            <a:avLst/>
          </a:prstGeom>
          <a:solidFill>
            <a:srgbClr val="0070C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a:solidFill>
                  <a:schemeClr val="bg1"/>
                </a:solidFill>
                <a:ea typeface="+mj-lt"/>
                <a:cs typeface="+mj-lt"/>
              </a:rPr>
              <a:t>Ludlow Specifics</a:t>
            </a:r>
          </a:p>
        </p:txBody>
      </p:sp>
      <p:sp>
        <p:nvSpPr>
          <p:cNvPr id="3" name="TextBox 2">
            <a:extLst>
              <a:ext uri="{FF2B5EF4-FFF2-40B4-BE49-F238E27FC236}">
                <a16:creationId xmlns:a16="http://schemas.microsoft.com/office/drawing/2014/main" id="{0446F7B8-03C5-24EE-0FFA-72FB60CE3A81}"/>
              </a:ext>
            </a:extLst>
          </p:cNvPr>
          <p:cNvSpPr txBox="1"/>
          <p:nvPr/>
        </p:nvSpPr>
        <p:spPr>
          <a:xfrm>
            <a:off x="1757486" y="912360"/>
            <a:ext cx="8701087" cy="7478970"/>
          </a:xfrm>
          <a:prstGeom prst="rect">
            <a:avLst/>
          </a:prstGeom>
          <a:noFill/>
        </p:spPr>
        <p:txBody>
          <a:bodyPr wrap="square" lIns="91440" tIns="45720" rIns="91440" bIns="45720" rtlCol="0" anchor="t">
            <a:spAutoFit/>
          </a:bodyPr>
          <a:lstStyle/>
          <a:p>
            <a:pPr algn="just"/>
            <a:r>
              <a:rPr lang="en-US" sz="2400" b="1" dirty="0"/>
              <a:t>Options:</a:t>
            </a:r>
            <a:endParaRPr lang="en-US" sz="2400" dirty="0"/>
          </a:p>
          <a:p>
            <a:pPr marL="342900" indent="-342900" algn="just">
              <a:buFont typeface="Arial,Sans-Serif"/>
              <a:buChar char="•"/>
            </a:pPr>
            <a:r>
              <a:rPr lang="en-US" sz="2400" dirty="0"/>
              <a:t>Maintain status quo</a:t>
            </a:r>
          </a:p>
          <a:p>
            <a:pPr marL="342900" indent="-342900" algn="just">
              <a:buFont typeface="Arial,Sans-Serif"/>
              <a:buChar char="•"/>
            </a:pPr>
            <a:r>
              <a:rPr lang="en-US" sz="2400" dirty="0"/>
              <a:t>Formalize role of TA/TM regarding buildings or facilities under control of elected boards.</a:t>
            </a:r>
          </a:p>
          <a:p>
            <a:pPr marL="342900" indent="-342900" algn="just">
              <a:buFont typeface="Arial,Sans-Serif"/>
              <a:buChar char="•"/>
            </a:pPr>
            <a:endParaRPr lang="en-US" sz="2400" dirty="0"/>
          </a:p>
          <a:p>
            <a:r>
              <a:rPr lang="en-US" sz="2400" b="1" dirty="0"/>
              <a:t>Issues for Committee Consideration:</a:t>
            </a:r>
            <a:endParaRPr lang="en-US" dirty="0"/>
          </a:p>
          <a:p>
            <a:pPr marL="342900" indent="-342900">
              <a:buFont typeface="Arial" panose="020B0604020202020204" pitchFamily="34" charset="0"/>
              <a:buChar char="•"/>
            </a:pPr>
            <a:r>
              <a:rPr lang="en-US" sz="2400" dirty="0"/>
              <a:t>Who is responsible for the use of a town building or facility, including the rental thereof?   </a:t>
            </a:r>
          </a:p>
          <a:p>
            <a:pPr marL="342900" indent="-342900">
              <a:buFont typeface="Arial" panose="020B0604020202020204" pitchFamily="34" charset="0"/>
              <a:buChar char="•"/>
            </a:pPr>
            <a:r>
              <a:rPr lang="en-US" sz="2400" dirty="0"/>
              <a:t>Who is responsible for controlling the maintenance of a town building or facility?  If the building or facility is in control of an independently elected board, what is the role of the TA/TM, if any?</a:t>
            </a:r>
          </a:p>
          <a:p>
            <a:pPr marL="342900" indent="-342900">
              <a:buFont typeface="Arial" panose="020B0604020202020204" pitchFamily="34" charset="0"/>
              <a:buChar char="•"/>
            </a:pPr>
            <a:r>
              <a:rPr lang="en-US" sz="2400" dirty="0"/>
              <a:t>What process is in place to ensure that the Town’s physical assets will be effectively maintained and replaced? Is there a capital planning process in place?</a:t>
            </a:r>
          </a:p>
          <a:p>
            <a:pPr marL="342900" indent="-342900" algn="just">
              <a:buFont typeface="Arial" panose="020B0604020202020204" pitchFamily="34" charset="0"/>
              <a:buChar char="•"/>
            </a:pPr>
            <a:endParaRPr lang="en-US" sz="2400" dirty="0"/>
          </a:p>
          <a:p>
            <a:endParaRPr lang="en-US" sz="2400" dirty="0"/>
          </a:p>
          <a:p>
            <a:endParaRPr lang="en-US" dirty="0"/>
          </a:p>
          <a:p>
            <a:endParaRPr lang="en-US" dirty="0"/>
          </a:p>
          <a:p>
            <a:endParaRPr lang="en-US" dirty="0"/>
          </a:p>
          <a:p>
            <a:endParaRPr lang="en-US" dirty="0"/>
          </a:p>
        </p:txBody>
      </p:sp>
      <p:sp>
        <p:nvSpPr>
          <p:cNvPr id="2" name="Title 1">
            <a:extLst>
              <a:ext uri="{FF2B5EF4-FFF2-40B4-BE49-F238E27FC236}">
                <a16:creationId xmlns:a16="http://schemas.microsoft.com/office/drawing/2014/main" id="{9FE62507-8DAB-33AA-FE24-C15A51D73E5A}"/>
              </a:ext>
            </a:extLst>
          </p:cNvPr>
          <p:cNvSpPr txBox="1">
            <a:spLocks/>
          </p:cNvSpPr>
          <p:nvPr/>
        </p:nvSpPr>
        <p:spPr>
          <a:xfrm>
            <a:off x="1524001" y="-1348"/>
            <a:ext cx="9143999" cy="762000"/>
          </a:xfrm>
          <a:prstGeom prst="rect">
            <a:avLst/>
          </a:prstGeom>
          <a:solidFill>
            <a:srgbClr val="0070C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a:solidFill>
                  <a:schemeClr val="bg1"/>
                </a:solidFill>
                <a:ea typeface="+mj-lt"/>
                <a:cs typeface="+mj-lt"/>
              </a:rPr>
              <a:t>Town Properties and Facilities</a:t>
            </a:r>
          </a:p>
        </p:txBody>
      </p:sp>
    </p:spTree>
    <p:extLst>
      <p:ext uri="{BB962C8B-B14F-4D97-AF65-F5344CB8AC3E}">
        <p14:creationId xmlns:p14="http://schemas.microsoft.com/office/powerpoint/2010/main" val="10335196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156F9B-9464-6D78-1199-FBD8B959491C}"/>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0B7D2421-1294-192E-7C90-529F327675AB}"/>
              </a:ext>
            </a:extLst>
          </p:cNvPr>
          <p:cNvSpPr txBox="1">
            <a:spLocks/>
          </p:cNvSpPr>
          <p:nvPr/>
        </p:nvSpPr>
        <p:spPr>
          <a:xfrm>
            <a:off x="1536031" y="12405"/>
            <a:ext cx="9143999" cy="762000"/>
          </a:xfrm>
          <a:prstGeom prst="rect">
            <a:avLst/>
          </a:prstGeom>
          <a:solidFill>
            <a:srgbClr val="0070C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a:solidFill>
                  <a:schemeClr val="bg1"/>
                </a:solidFill>
                <a:ea typeface="+mj-lt"/>
                <a:cs typeface="+mj-lt"/>
              </a:rPr>
              <a:t>Ludlow Specifics</a:t>
            </a:r>
          </a:p>
        </p:txBody>
      </p:sp>
      <p:sp>
        <p:nvSpPr>
          <p:cNvPr id="3" name="TextBox 2">
            <a:extLst>
              <a:ext uri="{FF2B5EF4-FFF2-40B4-BE49-F238E27FC236}">
                <a16:creationId xmlns:a16="http://schemas.microsoft.com/office/drawing/2014/main" id="{A81294CB-B5E3-D07B-7DFC-4246959EEAAB}"/>
              </a:ext>
            </a:extLst>
          </p:cNvPr>
          <p:cNvSpPr txBox="1"/>
          <p:nvPr/>
        </p:nvSpPr>
        <p:spPr>
          <a:xfrm>
            <a:off x="1757486" y="1166842"/>
            <a:ext cx="8701087" cy="5816977"/>
          </a:xfrm>
          <a:prstGeom prst="rect">
            <a:avLst/>
          </a:prstGeom>
          <a:noFill/>
        </p:spPr>
        <p:txBody>
          <a:bodyPr wrap="square" rtlCol="0">
            <a:spAutoFit/>
          </a:bodyPr>
          <a:lstStyle/>
          <a:p>
            <a:pPr lvl="1" algn="just"/>
            <a:endParaRPr lang="en-US" sz="2400" dirty="0"/>
          </a:p>
          <a:p>
            <a:pPr marL="342900" indent="-342900" algn="just">
              <a:buFont typeface="Arial" panose="020B0604020202020204" pitchFamily="34" charset="0"/>
              <a:buChar char="•"/>
            </a:pPr>
            <a:r>
              <a:rPr lang="en-US" sz="2400" dirty="0"/>
              <a:t>Discuss Select Board/Town Administrator shared authority with respect to appointments of staff and boards.</a:t>
            </a:r>
          </a:p>
          <a:p>
            <a:pPr marL="342900" indent="-342900" algn="just">
              <a:buFont typeface="Arial" panose="020B0604020202020204" pitchFamily="34" charset="0"/>
              <a:buChar char="•"/>
            </a:pPr>
            <a:endParaRPr lang="en-US" sz="2400" dirty="0"/>
          </a:p>
          <a:p>
            <a:pPr marL="342900" indent="-342900" algn="just">
              <a:buFont typeface="Arial" panose="020B0604020202020204" pitchFamily="34" charset="0"/>
              <a:buChar char="•"/>
            </a:pPr>
            <a:r>
              <a:rPr lang="en-US" sz="2400" dirty="0"/>
              <a:t>Discuss Select Board/Town Administrator sharing of authority with other elected boards, including personnel, hiring, budgeting, purchasing, contracting, facilities.</a:t>
            </a:r>
          </a:p>
          <a:p>
            <a:pPr marL="342900" indent="-342900" algn="just">
              <a:buFont typeface="Arial" panose="020B0604020202020204" pitchFamily="34" charset="0"/>
              <a:buChar char="•"/>
            </a:pPr>
            <a:endParaRPr lang="en-US" sz="2400" dirty="0"/>
          </a:p>
          <a:p>
            <a:pPr marL="285750" indent="-285750" algn="just">
              <a:buFont typeface="Arial" panose="020B0604020202020204" pitchFamily="34" charset="0"/>
              <a:buChar char="•"/>
            </a:pPr>
            <a:r>
              <a:rPr lang="en-US" sz="2400" dirty="0"/>
              <a:t>Discuss elected v. appointed boards. </a:t>
            </a:r>
          </a:p>
          <a:p>
            <a:pPr algn="just"/>
            <a:endParaRPr lang="en-US" sz="2400" dirty="0"/>
          </a:p>
          <a:p>
            <a:pPr marL="285750" indent="-285750" algn="just">
              <a:buFont typeface="Arial" panose="020B0604020202020204" pitchFamily="34" charset="0"/>
              <a:buChar char="•"/>
            </a:pPr>
            <a:r>
              <a:rPr lang="en-US" sz="2400" dirty="0"/>
              <a:t>Discuss Town Administrator/Manager – range of authority and responsibilities. Is the Committee interested in shifting more authority over departments, budget, appointments etc., to a Town Administrator or newly titled Town Manager? </a:t>
            </a:r>
          </a:p>
          <a:p>
            <a:pPr algn="just"/>
            <a:endParaRPr lang="en-US" dirty="0"/>
          </a:p>
          <a:p>
            <a:endParaRPr lang="en-US" dirty="0"/>
          </a:p>
        </p:txBody>
      </p:sp>
      <p:sp>
        <p:nvSpPr>
          <p:cNvPr id="2" name="Title 1">
            <a:extLst>
              <a:ext uri="{FF2B5EF4-FFF2-40B4-BE49-F238E27FC236}">
                <a16:creationId xmlns:a16="http://schemas.microsoft.com/office/drawing/2014/main" id="{3D0AF59E-419D-3C95-273F-F1CD4567C71A}"/>
              </a:ext>
            </a:extLst>
          </p:cNvPr>
          <p:cNvSpPr txBox="1">
            <a:spLocks/>
          </p:cNvSpPr>
          <p:nvPr/>
        </p:nvSpPr>
        <p:spPr>
          <a:xfrm>
            <a:off x="1536029" y="0"/>
            <a:ext cx="9143999" cy="762000"/>
          </a:xfrm>
          <a:prstGeom prst="rect">
            <a:avLst/>
          </a:prstGeom>
          <a:solidFill>
            <a:srgbClr val="0070C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a:solidFill>
                  <a:schemeClr val="bg1"/>
                </a:solidFill>
                <a:ea typeface="+mj-lt"/>
                <a:cs typeface="+mj-lt"/>
              </a:rPr>
              <a:t>Next Steps</a:t>
            </a:r>
          </a:p>
        </p:txBody>
      </p:sp>
    </p:spTree>
    <p:extLst>
      <p:ext uri="{BB962C8B-B14F-4D97-AF65-F5344CB8AC3E}">
        <p14:creationId xmlns:p14="http://schemas.microsoft.com/office/powerpoint/2010/main" val="18199344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644AFE-EBF6-0B18-42DC-B9A47CB16F64}"/>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76635807-DA17-F57D-D49E-56ABE463C74F}"/>
              </a:ext>
            </a:extLst>
          </p:cNvPr>
          <p:cNvSpPr txBox="1">
            <a:spLocks/>
          </p:cNvSpPr>
          <p:nvPr/>
        </p:nvSpPr>
        <p:spPr>
          <a:xfrm>
            <a:off x="1536031" y="12405"/>
            <a:ext cx="9143999" cy="762000"/>
          </a:xfrm>
          <a:prstGeom prst="rect">
            <a:avLst/>
          </a:prstGeom>
          <a:solidFill>
            <a:srgbClr val="0070C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a:solidFill>
                  <a:schemeClr val="bg1"/>
                </a:solidFill>
                <a:ea typeface="+mj-lt"/>
                <a:cs typeface="+mj-lt"/>
              </a:rPr>
              <a:t>Ludlow Specifics</a:t>
            </a:r>
          </a:p>
        </p:txBody>
      </p:sp>
      <p:sp>
        <p:nvSpPr>
          <p:cNvPr id="3" name="TextBox 2">
            <a:extLst>
              <a:ext uri="{FF2B5EF4-FFF2-40B4-BE49-F238E27FC236}">
                <a16:creationId xmlns:a16="http://schemas.microsoft.com/office/drawing/2014/main" id="{1E127939-4265-F44B-B2BC-B8C48ABD3430}"/>
              </a:ext>
            </a:extLst>
          </p:cNvPr>
          <p:cNvSpPr txBox="1"/>
          <p:nvPr/>
        </p:nvSpPr>
        <p:spPr>
          <a:xfrm>
            <a:off x="1757486" y="912360"/>
            <a:ext cx="8701087" cy="6740307"/>
          </a:xfrm>
          <a:prstGeom prst="rect">
            <a:avLst/>
          </a:prstGeom>
          <a:noFill/>
        </p:spPr>
        <p:txBody>
          <a:bodyPr wrap="square" lIns="91440" tIns="45720" rIns="91440" bIns="45720" rtlCol="0" anchor="t">
            <a:spAutoFit/>
          </a:bodyPr>
          <a:lstStyle/>
          <a:p>
            <a:pPr algn="just"/>
            <a:endParaRPr lang="en-US" sz="2400" b="1" dirty="0"/>
          </a:p>
          <a:p>
            <a:pPr algn="just"/>
            <a:r>
              <a:rPr lang="en-US" sz="2400" b="1"/>
              <a:t>Theme</a:t>
            </a:r>
            <a:r>
              <a:rPr lang="en-US" sz="2400"/>
              <a:t>: Daily oversight for the administration of functions and </a:t>
            </a:r>
            <a:r>
              <a:rPr lang="en-US" sz="2400" dirty="0"/>
              <a:t>services of the Town. Where does the buck stop during a crisis or other emergency?</a:t>
            </a:r>
            <a:endParaRPr lang="en-US"/>
          </a:p>
          <a:p>
            <a:pPr marL="342900" indent="-342900" algn="just">
              <a:buFont typeface="Arial" panose="020B0604020202020204" pitchFamily="34" charset="0"/>
              <a:buChar char="•"/>
            </a:pPr>
            <a:endParaRPr lang="en-US" sz="2400" dirty="0"/>
          </a:p>
          <a:p>
            <a:r>
              <a:rPr lang="en-US" sz="2400" b="1" dirty="0"/>
              <a:t>Current: </a:t>
            </a:r>
            <a:r>
              <a:rPr lang="en-US" sz="2400" dirty="0"/>
              <a:t>TA has formal oversight of all departments and functions under Select Board control. For departments under control of other elected boards and officials, TA has traditionally had informal oversight and works with other Elected Boards to achieve results.</a:t>
            </a:r>
            <a:endParaRPr lang="en-US" sz="2400" b="1" dirty="0"/>
          </a:p>
          <a:p>
            <a:endParaRPr lang="en-US" sz="2400" b="1" dirty="0"/>
          </a:p>
          <a:p>
            <a:endParaRPr lang="en-US" sz="2400" dirty="0"/>
          </a:p>
          <a:p>
            <a:pPr marL="342900" indent="-342900" algn="just">
              <a:buFont typeface="Arial" panose="020B0604020202020204" pitchFamily="34" charset="0"/>
              <a:buChar char="•"/>
            </a:pPr>
            <a:endParaRPr lang="en-US" sz="2400" dirty="0"/>
          </a:p>
          <a:p>
            <a:endParaRPr lang="en-US" sz="2400" dirty="0"/>
          </a:p>
          <a:p>
            <a:endParaRPr lang="en-US" sz="2400" dirty="0"/>
          </a:p>
          <a:p>
            <a:endParaRPr lang="en-US" dirty="0"/>
          </a:p>
          <a:p>
            <a:endParaRPr lang="en-US" dirty="0"/>
          </a:p>
          <a:p>
            <a:endParaRPr lang="en-US" dirty="0"/>
          </a:p>
          <a:p>
            <a:endParaRPr lang="en-US" dirty="0"/>
          </a:p>
        </p:txBody>
      </p:sp>
      <p:sp>
        <p:nvSpPr>
          <p:cNvPr id="2" name="Title 1">
            <a:extLst>
              <a:ext uri="{FF2B5EF4-FFF2-40B4-BE49-F238E27FC236}">
                <a16:creationId xmlns:a16="http://schemas.microsoft.com/office/drawing/2014/main" id="{3ABD0D35-4369-FB52-3272-A9A74AAFBA9F}"/>
              </a:ext>
            </a:extLst>
          </p:cNvPr>
          <p:cNvSpPr txBox="1">
            <a:spLocks/>
          </p:cNvSpPr>
          <p:nvPr/>
        </p:nvSpPr>
        <p:spPr>
          <a:xfrm>
            <a:off x="1524001" y="-1348"/>
            <a:ext cx="9143999" cy="762000"/>
          </a:xfrm>
          <a:prstGeom prst="rect">
            <a:avLst/>
          </a:prstGeom>
          <a:solidFill>
            <a:srgbClr val="0070C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a:solidFill>
                  <a:schemeClr val="bg1"/>
                </a:solidFill>
                <a:ea typeface="+mj-lt"/>
                <a:cs typeface="+mj-lt"/>
              </a:rPr>
              <a:t>Supervision of Functions and Services</a:t>
            </a:r>
          </a:p>
        </p:txBody>
      </p:sp>
    </p:spTree>
    <p:extLst>
      <p:ext uri="{BB962C8B-B14F-4D97-AF65-F5344CB8AC3E}">
        <p14:creationId xmlns:p14="http://schemas.microsoft.com/office/powerpoint/2010/main" val="39055374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66325E-727E-9ED9-BEFF-C08CC523A29C}"/>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AD218E4A-A4C2-3090-B43A-57E8DBEA955E}"/>
              </a:ext>
            </a:extLst>
          </p:cNvPr>
          <p:cNvSpPr txBox="1">
            <a:spLocks/>
          </p:cNvSpPr>
          <p:nvPr/>
        </p:nvSpPr>
        <p:spPr>
          <a:xfrm>
            <a:off x="1536031" y="12405"/>
            <a:ext cx="9143999" cy="762000"/>
          </a:xfrm>
          <a:prstGeom prst="rect">
            <a:avLst/>
          </a:prstGeom>
          <a:solidFill>
            <a:srgbClr val="0070C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a:solidFill>
                  <a:schemeClr val="bg1"/>
                </a:solidFill>
                <a:ea typeface="+mj-lt"/>
                <a:cs typeface="+mj-lt"/>
              </a:rPr>
              <a:t>Ludlow Specifics</a:t>
            </a:r>
          </a:p>
        </p:txBody>
      </p:sp>
      <p:sp>
        <p:nvSpPr>
          <p:cNvPr id="3" name="TextBox 2">
            <a:extLst>
              <a:ext uri="{FF2B5EF4-FFF2-40B4-BE49-F238E27FC236}">
                <a16:creationId xmlns:a16="http://schemas.microsoft.com/office/drawing/2014/main" id="{DFA9B4DA-0811-9182-9388-1BA749FBEBC8}"/>
              </a:ext>
            </a:extLst>
          </p:cNvPr>
          <p:cNvSpPr txBox="1"/>
          <p:nvPr/>
        </p:nvSpPr>
        <p:spPr>
          <a:xfrm>
            <a:off x="1757486" y="912360"/>
            <a:ext cx="8701087" cy="2985433"/>
          </a:xfrm>
          <a:prstGeom prst="rect">
            <a:avLst/>
          </a:prstGeom>
          <a:noFill/>
        </p:spPr>
        <p:txBody>
          <a:bodyPr wrap="square" lIns="91440" tIns="45720" rIns="91440" bIns="45720" rtlCol="0" anchor="t">
            <a:spAutoFit/>
          </a:bodyPr>
          <a:lstStyle/>
          <a:p>
            <a:endParaRPr lang="en-US" sz="2400" b="1" dirty="0"/>
          </a:p>
          <a:p>
            <a:r>
              <a:rPr lang="en-US" sz="2400" b="1"/>
              <a:t>Options: </a:t>
            </a:r>
            <a:endParaRPr lang="en-US" sz="2400"/>
          </a:p>
          <a:p>
            <a:pPr marL="342900" indent="-342900">
              <a:buFont typeface="Arial,Sans-Serif"/>
              <a:buChar char="•"/>
            </a:pPr>
            <a:r>
              <a:rPr lang="en-US" sz="2400"/>
              <a:t>Retain current informal structure</a:t>
            </a:r>
          </a:p>
          <a:p>
            <a:pPr marL="342900" indent="-342900">
              <a:buFont typeface="Arial,Sans-Serif"/>
              <a:buChar char="•"/>
            </a:pPr>
            <a:r>
              <a:rPr lang="en-US" sz="2400"/>
              <a:t>Formalize administrative oversight of functions and services</a:t>
            </a:r>
          </a:p>
          <a:p>
            <a:pPr marL="342900" indent="-342900">
              <a:buFont typeface="Arial,Sans-Serif"/>
              <a:buChar char="•"/>
            </a:pPr>
            <a:r>
              <a:rPr lang="en-US" sz="2400"/>
              <a:t>Bring certain departments under formal TA oversight.</a:t>
            </a:r>
          </a:p>
          <a:p>
            <a:endParaRPr lang="en-US" sz="2400" dirty="0"/>
          </a:p>
          <a:p>
            <a:endParaRPr lang="en-US" sz="2000" b="1" dirty="0"/>
          </a:p>
          <a:p>
            <a:endParaRPr lang="en-US" sz="2400" dirty="0"/>
          </a:p>
        </p:txBody>
      </p:sp>
      <p:sp>
        <p:nvSpPr>
          <p:cNvPr id="2" name="Title 1">
            <a:extLst>
              <a:ext uri="{FF2B5EF4-FFF2-40B4-BE49-F238E27FC236}">
                <a16:creationId xmlns:a16="http://schemas.microsoft.com/office/drawing/2014/main" id="{18FC63F5-D986-4330-E537-6FE001A8AA6D}"/>
              </a:ext>
            </a:extLst>
          </p:cNvPr>
          <p:cNvSpPr txBox="1">
            <a:spLocks/>
          </p:cNvSpPr>
          <p:nvPr/>
        </p:nvSpPr>
        <p:spPr>
          <a:xfrm>
            <a:off x="1524001" y="-1348"/>
            <a:ext cx="9143999" cy="762000"/>
          </a:xfrm>
          <a:prstGeom prst="rect">
            <a:avLst/>
          </a:prstGeom>
          <a:solidFill>
            <a:srgbClr val="0070C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a:solidFill>
                  <a:schemeClr val="bg1"/>
                </a:solidFill>
                <a:ea typeface="+mj-lt"/>
                <a:cs typeface="+mj-lt"/>
              </a:rPr>
              <a:t>Supervision of Functions and Services</a:t>
            </a:r>
          </a:p>
        </p:txBody>
      </p:sp>
    </p:spTree>
    <p:extLst>
      <p:ext uri="{BB962C8B-B14F-4D97-AF65-F5344CB8AC3E}">
        <p14:creationId xmlns:p14="http://schemas.microsoft.com/office/powerpoint/2010/main" val="17788274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CC3462-DE74-18E3-35A0-D91EF01651C7}"/>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A4A8010B-DD2F-EB77-BF66-B40F35AA94BE}"/>
              </a:ext>
            </a:extLst>
          </p:cNvPr>
          <p:cNvSpPr txBox="1">
            <a:spLocks/>
          </p:cNvSpPr>
          <p:nvPr/>
        </p:nvSpPr>
        <p:spPr>
          <a:xfrm>
            <a:off x="1536031" y="12405"/>
            <a:ext cx="9143999" cy="762000"/>
          </a:xfrm>
          <a:prstGeom prst="rect">
            <a:avLst/>
          </a:prstGeom>
          <a:solidFill>
            <a:srgbClr val="0070C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a:solidFill>
                  <a:schemeClr val="bg1"/>
                </a:solidFill>
                <a:ea typeface="+mj-lt"/>
                <a:cs typeface="+mj-lt"/>
              </a:rPr>
              <a:t>Ludlow Specifics</a:t>
            </a:r>
          </a:p>
        </p:txBody>
      </p:sp>
      <p:sp>
        <p:nvSpPr>
          <p:cNvPr id="3" name="TextBox 2">
            <a:extLst>
              <a:ext uri="{FF2B5EF4-FFF2-40B4-BE49-F238E27FC236}">
                <a16:creationId xmlns:a16="http://schemas.microsoft.com/office/drawing/2014/main" id="{B958DFB7-CDA9-039C-C532-E99DEFDEC32F}"/>
              </a:ext>
            </a:extLst>
          </p:cNvPr>
          <p:cNvSpPr txBox="1"/>
          <p:nvPr/>
        </p:nvSpPr>
        <p:spPr>
          <a:xfrm>
            <a:off x="1757486" y="912360"/>
            <a:ext cx="8701087" cy="6001643"/>
          </a:xfrm>
          <a:prstGeom prst="rect">
            <a:avLst/>
          </a:prstGeom>
          <a:noFill/>
        </p:spPr>
        <p:txBody>
          <a:bodyPr wrap="square" lIns="91440" tIns="45720" rIns="91440" bIns="45720" rtlCol="0" anchor="t">
            <a:spAutoFit/>
          </a:bodyPr>
          <a:lstStyle/>
          <a:p>
            <a:r>
              <a:rPr lang="en-US" sz="2400" b="1" dirty="0"/>
              <a:t>Issues for Committee Consideration:</a:t>
            </a:r>
            <a:endParaRPr lang="en-US" sz="2400" dirty="0"/>
          </a:p>
          <a:p>
            <a:pPr marL="342900" indent="-342900">
              <a:buFont typeface="Arial" panose="020B0604020202020204" pitchFamily="34" charset="0"/>
              <a:buChar char="•"/>
            </a:pPr>
            <a:r>
              <a:rPr lang="en-US" sz="2400" dirty="0"/>
              <a:t>Certain departments or officials are exempted from TA control, such as those within sole Select Board control or the control of independently elected boards/officials. </a:t>
            </a:r>
          </a:p>
          <a:p>
            <a:pPr marL="342900" indent="-342900">
              <a:buFont typeface="Arial" panose="020B0604020202020204" pitchFamily="34" charset="0"/>
              <a:buChar char="•"/>
            </a:pPr>
            <a:r>
              <a:rPr lang="en-US" sz="2400" dirty="0"/>
              <a:t>Will the charter allow the TA/TM to exert any administrative oversight in areas of personnel, budget/finance, procurement, etc.?</a:t>
            </a:r>
          </a:p>
          <a:p>
            <a:pPr marL="342900" indent="-342900">
              <a:buFont typeface="Arial" panose="020B0604020202020204" pitchFamily="34" charset="0"/>
              <a:buChar char="•"/>
            </a:pPr>
            <a:r>
              <a:rPr lang="en-US" sz="2400" dirty="0"/>
              <a:t>With strong town manager authority, what checks and balances are in place?</a:t>
            </a:r>
          </a:p>
          <a:p>
            <a:pPr marL="342900" indent="-342900">
              <a:buFont typeface="Arial" panose="020B0604020202020204" pitchFamily="34" charset="0"/>
              <a:buChar char="•"/>
            </a:pPr>
            <a:r>
              <a:rPr lang="en-US" sz="2400" dirty="0"/>
              <a:t>Which departments or officials will remain under Select Board jurisdiction?  Why? In these cases, what authority will the TA/TM retain to provide coordinated and efficient administration?</a:t>
            </a:r>
          </a:p>
          <a:p>
            <a:pPr marL="342900" indent="-342900">
              <a:buFont typeface="Arial" panose="020B0604020202020204" pitchFamily="34" charset="0"/>
              <a:buChar char="•"/>
            </a:pPr>
            <a:r>
              <a:rPr lang="en-US" sz="2400" dirty="0"/>
              <a:t>What are appropriate checks and balances on the TA/TM’s authority?</a:t>
            </a:r>
          </a:p>
          <a:p>
            <a:endParaRPr lang="en-US" sz="2400" dirty="0"/>
          </a:p>
        </p:txBody>
      </p:sp>
      <p:sp>
        <p:nvSpPr>
          <p:cNvPr id="2" name="Title 1">
            <a:extLst>
              <a:ext uri="{FF2B5EF4-FFF2-40B4-BE49-F238E27FC236}">
                <a16:creationId xmlns:a16="http://schemas.microsoft.com/office/drawing/2014/main" id="{030AC6EE-68D2-98E3-FE54-181897482874}"/>
              </a:ext>
            </a:extLst>
          </p:cNvPr>
          <p:cNvSpPr txBox="1">
            <a:spLocks/>
          </p:cNvSpPr>
          <p:nvPr/>
        </p:nvSpPr>
        <p:spPr>
          <a:xfrm>
            <a:off x="1524001" y="-1348"/>
            <a:ext cx="9143999" cy="762000"/>
          </a:xfrm>
          <a:prstGeom prst="rect">
            <a:avLst/>
          </a:prstGeom>
          <a:solidFill>
            <a:srgbClr val="0070C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a:solidFill>
                  <a:schemeClr val="bg1"/>
                </a:solidFill>
                <a:ea typeface="+mj-lt"/>
                <a:cs typeface="+mj-lt"/>
              </a:rPr>
              <a:t>Supervision of Functions and Services</a:t>
            </a:r>
          </a:p>
        </p:txBody>
      </p:sp>
    </p:spTree>
    <p:extLst>
      <p:ext uri="{BB962C8B-B14F-4D97-AF65-F5344CB8AC3E}">
        <p14:creationId xmlns:p14="http://schemas.microsoft.com/office/powerpoint/2010/main" val="17489636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BD1114-6ED9-839E-9E5C-97B89A0F4227}"/>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46B1D71A-5D3F-8F45-1249-6BA50FDCEF36}"/>
              </a:ext>
            </a:extLst>
          </p:cNvPr>
          <p:cNvSpPr txBox="1">
            <a:spLocks/>
          </p:cNvSpPr>
          <p:nvPr/>
        </p:nvSpPr>
        <p:spPr>
          <a:xfrm>
            <a:off x="1536031" y="12405"/>
            <a:ext cx="9143999" cy="762000"/>
          </a:xfrm>
          <a:prstGeom prst="rect">
            <a:avLst/>
          </a:prstGeom>
          <a:solidFill>
            <a:srgbClr val="0070C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a:solidFill>
                  <a:schemeClr val="bg1"/>
                </a:solidFill>
                <a:ea typeface="+mj-lt"/>
                <a:cs typeface="+mj-lt"/>
              </a:rPr>
              <a:t>Ludlow Specifics</a:t>
            </a:r>
          </a:p>
        </p:txBody>
      </p:sp>
      <p:sp>
        <p:nvSpPr>
          <p:cNvPr id="3" name="TextBox 2">
            <a:extLst>
              <a:ext uri="{FF2B5EF4-FFF2-40B4-BE49-F238E27FC236}">
                <a16:creationId xmlns:a16="http://schemas.microsoft.com/office/drawing/2014/main" id="{5EC6A07C-DBFA-72F6-66DC-FEC17ABA9DE7}"/>
              </a:ext>
            </a:extLst>
          </p:cNvPr>
          <p:cNvSpPr txBox="1"/>
          <p:nvPr/>
        </p:nvSpPr>
        <p:spPr>
          <a:xfrm>
            <a:off x="1686296" y="912360"/>
            <a:ext cx="8772277" cy="8156079"/>
          </a:xfrm>
          <a:prstGeom prst="rect">
            <a:avLst/>
          </a:prstGeom>
          <a:noFill/>
        </p:spPr>
        <p:txBody>
          <a:bodyPr wrap="square" rtlCol="0">
            <a:spAutoFit/>
          </a:bodyPr>
          <a:lstStyle/>
          <a:p>
            <a:pPr marL="342900" indent="-342900" algn="just">
              <a:buFont typeface="Arial" panose="020B0604020202020204" pitchFamily="34" charset="0"/>
              <a:buChar char="•"/>
            </a:pPr>
            <a:endParaRPr lang="en-US" sz="2000" dirty="0"/>
          </a:p>
          <a:p>
            <a:pPr algn="just"/>
            <a:r>
              <a:rPr lang="en-US" sz="2400" b="1" dirty="0"/>
              <a:t>Theme</a:t>
            </a:r>
            <a:r>
              <a:rPr lang="en-US" sz="2400" dirty="0"/>
              <a:t>:  Who is responsible for appointing department heads and employees?</a:t>
            </a:r>
          </a:p>
          <a:p>
            <a:pPr algn="just"/>
            <a:endParaRPr lang="en-US" sz="2400" dirty="0"/>
          </a:p>
          <a:p>
            <a:pPr algn="just"/>
            <a:r>
              <a:rPr lang="en-US" sz="2400" b="1" dirty="0"/>
              <a:t>Current: </a:t>
            </a:r>
          </a:p>
          <a:p>
            <a:pPr algn="just"/>
            <a:r>
              <a:rPr lang="en-US" sz="2400" dirty="0"/>
              <a:t>TA appoints </a:t>
            </a:r>
            <a:r>
              <a:rPr lang="en-US" sz="2400" i="1" dirty="0"/>
              <a:t>department heads </a:t>
            </a:r>
            <a:r>
              <a:rPr lang="en-US" sz="2400" dirty="0"/>
              <a:t>under SB control with SB having veto power. Elected boards appoint </a:t>
            </a:r>
            <a:r>
              <a:rPr lang="en-US" sz="2400" i="1" dirty="0"/>
              <a:t>department heads </a:t>
            </a:r>
            <a:r>
              <a:rPr lang="en-US" sz="2400" dirty="0"/>
              <a:t>under their control. </a:t>
            </a:r>
          </a:p>
          <a:p>
            <a:pPr algn="just"/>
            <a:endParaRPr lang="en-US" sz="2400" dirty="0"/>
          </a:p>
          <a:p>
            <a:pPr algn="just"/>
            <a:r>
              <a:rPr lang="en-US" sz="2400" dirty="0"/>
              <a:t>TA appoints </a:t>
            </a:r>
            <a:r>
              <a:rPr lang="en-US" sz="2400" i="1" dirty="0"/>
              <a:t>employees</a:t>
            </a:r>
            <a:r>
              <a:rPr lang="en-US" sz="2400" dirty="0"/>
              <a:t> under SB control directly. Department heads recommend appointment of employees in departments under elected board control, who are subject to HR hiring processes.</a:t>
            </a:r>
          </a:p>
          <a:p>
            <a:pPr algn="just"/>
            <a:endParaRPr lang="en-US" sz="2400" b="1" dirty="0"/>
          </a:p>
          <a:p>
            <a:pPr lvl="1" algn="just"/>
            <a:endParaRPr lang="en-US" sz="2400" dirty="0"/>
          </a:p>
          <a:p>
            <a:pPr marL="800100" lvl="1" indent="-342900" algn="just">
              <a:buFont typeface="Arial" panose="020B0604020202020204" pitchFamily="34" charset="0"/>
              <a:buChar char="•"/>
            </a:pPr>
            <a:endParaRPr lang="en-US" sz="2400" dirty="0"/>
          </a:p>
          <a:p>
            <a:pPr marL="342900" indent="-342900" algn="just">
              <a:buFont typeface="Arial" panose="020B0604020202020204" pitchFamily="34" charset="0"/>
              <a:buChar char="•"/>
            </a:pPr>
            <a:endParaRPr lang="en-US" sz="2400" dirty="0"/>
          </a:p>
          <a:p>
            <a:endParaRPr lang="en-US" sz="2400" dirty="0"/>
          </a:p>
          <a:p>
            <a:endParaRPr lang="en-US" sz="2400" dirty="0"/>
          </a:p>
          <a:p>
            <a:endParaRPr lang="en-US" dirty="0"/>
          </a:p>
          <a:p>
            <a:endParaRPr lang="en-US" dirty="0"/>
          </a:p>
          <a:p>
            <a:endParaRPr lang="en-US" dirty="0"/>
          </a:p>
          <a:p>
            <a:endParaRPr lang="en-US" dirty="0"/>
          </a:p>
        </p:txBody>
      </p:sp>
      <p:sp>
        <p:nvSpPr>
          <p:cNvPr id="2" name="Title 1">
            <a:extLst>
              <a:ext uri="{FF2B5EF4-FFF2-40B4-BE49-F238E27FC236}">
                <a16:creationId xmlns:a16="http://schemas.microsoft.com/office/drawing/2014/main" id="{CA0626D8-E932-45DD-978B-4099397433BC}"/>
              </a:ext>
            </a:extLst>
          </p:cNvPr>
          <p:cNvSpPr txBox="1">
            <a:spLocks/>
          </p:cNvSpPr>
          <p:nvPr/>
        </p:nvSpPr>
        <p:spPr>
          <a:xfrm>
            <a:off x="1524001" y="-1348"/>
            <a:ext cx="9143999" cy="762000"/>
          </a:xfrm>
          <a:prstGeom prst="rect">
            <a:avLst/>
          </a:prstGeom>
          <a:solidFill>
            <a:srgbClr val="0070C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a:solidFill>
                  <a:schemeClr val="bg1"/>
                </a:solidFill>
                <a:ea typeface="+mj-lt"/>
                <a:cs typeface="+mj-lt"/>
              </a:rPr>
              <a:t>Appointing Authority - Staff</a:t>
            </a:r>
          </a:p>
        </p:txBody>
      </p:sp>
    </p:spTree>
    <p:extLst>
      <p:ext uri="{BB962C8B-B14F-4D97-AF65-F5344CB8AC3E}">
        <p14:creationId xmlns:p14="http://schemas.microsoft.com/office/powerpoint/2010/main" val="6002604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AAEC69-B1CE-C1F5-E2C5-B80A04140C71}"/>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FC249637-47F5-AF63-117D-C05ED7BAAE7A}"/>
              </a:ext>
            </a:extLst>
          </p:cNvPr>
          <p:cNvSpPr txBox="1">
            <a:spLocks/>
          </p:cNvSpPr>
          <p:nvPr/>
        </p:nvSpPr>
        <p:spPr>
          <a:xfrm>
            <a:off x="1536031" y="12405"/>
            <a:ext cx="9143999" cy="762000"/>
          </a:xfrm>
          <a:prstGeom prst="rect">
            <a:avLst/>
          </a:prstGeom>
          <a:solidFill>
            <a:srgbClr val="0070C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a:solidFill>
                  <a:schemeClr val="bg1"/>
                </a:solidFill>
                <a:ea typeface="+mj-lt"/>
                <a:cs typeface="+mj-lt"/>
              </a:rPr>
              <a:t>Ludlow Specifics</a:t>
            </a:r>
          </a:p>
        </p:txBody>
      </p:sp>
      <p:sp>
        <p:nvSpPr>
          <p:cNvPr id="3" name="TextBox 2">
            <a:extLst>
              <a:ext uri="{FF2B5EF4-FFF2-40B4-BE49-F238E27FC236}">
                <a16:creationId xmlns:a16="http://schemas.microsoft.com/office/drawing/2014/main" id="{75DF450F-FCDA-7D85-9955-FFDA79FE3161}"/>
              </a:ext>
            </a:extLst>
          </p:cNvPr>
          <p:cNvSpPr txBox="1"/>
          <p:nvPr/>
        </p:nvSpPr>
        <p:spPr>
          <a:xfrm>
            <a:off x="1686296" y="912360"/>
            <a:ext cx="8772277" cy="4401205"/>
          </a:xfrm>
          <a:prstGeom prst="rect">
            <a:avLst/>
          </a:prstGeom>
          <a:noFill/>
        </p:spPr>
        <p:txBody>
          <a:bodyPr wrap="square" lIns="91440" tIns="45720" rIns="91440" bIns="45720" rtlCol="0" anchor="t">
            <a:spAutoFit/>
          </a:bodyPr>
          <a:lstStyle/>
          <a:p>
            <a:endParaRPr lang="en-US" sz="2400" b="1" dirty="0"/>
          </a:p>
          <a:p>
            <a:r>
              <a:rPr lang="en-US" sz="2400" b="1"/>
              <a:t>Options: </a:t>
            </a:r>
            <a:endParaRPr lang="en-US"/>
          </a:p>
          <a:p>
            <a:pPr marL="342900" indent="-342900">
              <a:buFont typeface="Arial" panose="020B0604020202020204" pitchFamily="34" charset="0"/>
              <a:buChar char="•"/>
            </a:pPr>
            <a:r>
              <a:rPr lang="en-US" sz="2400" dirty="0"/>
              <a:t>Retain current hybrid appointment structure for department heads.</a:t>
            </a:r>
          </a:p>
          <a:p>
            <a:pPr marL="342900" indent="-342900">
              <a:buFont typeface="Arial" panose="020B0604020202020204" pitchFamily="34" charset="0"/>
              <a:buChar char="•"/>
            </a:pPr>
            <a:r>
              <a:rPr lang="en-US" sz="2400" dirty="0"/>
              <a:t>Give TA authority to appoint additional department heads currently appointed by SB.</a:t>
            </a:r>
          </a:p>
          <a:p>
            <a:pPr marL="342900" indent="-342900">
              <a:buFont typeface="Arial" panose="020B0604020202020204" pitchFamily="34" charset="0"/>
              <a:buChar char="•"/>
            </a:pPr>
            <a:r>
              <a:rPr lang="en-US" sz="2400" dirty="0"/>
              <a:t>Give TA authority to appoint additional department heads currently appointed by elected boards.</a:t>
            </a:r>
          </a:p>
          <a:p>
            <a:endParaRPr lang="en-US" sz="2000" dirty="0"/>
          </a:p>
          <a:p>
            <a:endParaRPr lang="en-US" sz="2000" b="1" dirty="0"/>
          </a:p>
          <a:p>
            <a:endParaRPr lang="en-US" sz="2400" dirty="0"/>
          </a:p>
          <a:p>
            <a:pPr marL="342900" indent="-342900">
              <a:buFont typeface="Arial" panose="020B0604020202020204" pitchFamily="34" charset="0"/>
              <a:buChar char="•"/>
            </a:pPr>
            <a:endParaRPr lang="en-US" sz="2400" dirty="0"/>
          </a:p>
        </p:txBody>
      </p:sp>
      <p:sp>
        <p:nvSpPr>
          <p:cNvPr id="2" name="Title 1">
            <a:extLst>
              <a:ext uri="{FF2B5EF4-FFF2-40B4-BE49-F238E27FC236}">
                <a16:creationId xmlns:a16="http://schemas.microsoft.com/office/drawing/2014/main" id="{F16D2243-CC3F-0405-97F3-536D718068AC}"/>
              </a:ext>
            </a:extLst>
          </p:cNvPr>
          <p:cNvSpPr txBox="1">
            <a:spLocks/>
          </p:cNvSpPr>
          <p:nvPr/>
        </p:nvSpPr>
        <p:spPr>
          <a:xfrm>
            <a:off x="1524001" y="-1348"/>
            <a:ext cx="9143999" cy="762000"/>
          </a:xfrm>
          <a:prstGeom prst="rect">
            <a:avLst/>
          </a:prstGeom>
          <a:solidFill>
            <a:srgbClr val="0070C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a:solidFill>
                  <a:schemeClr val="bg1"/>
                </a:solidFill>
                <a:ea typeface="+mj-lt"/>
                <a:cs typeface="+mj-lt"/>
              </a:rPr>
              <a:t>Appointing Authority - Staff</a:t>
            </a:r>
          </a:p>
        </p:txBody>
      </p:sp>
    </p:spTree>
    <p:extLst>
      <p:ext uri="{BB962C8B-B14F-4D97-AF65-F5344CB8AC3E}">
        <p14:creationId xmlns:p14="http://schemas.microsoft.com/office/powerpoint/2010/main" val="11813276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B8B9CF-2092-6850-A0B1-108A28183563}"/>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65F52A04-76B4-FC93-672D-3D3C0DC71D0C}"/>
              </a:ext>
            </a:extLst>
          </p:cNvPr>
          <p:cNvSpPr txBox="1">
            <a:spLocks/>
          </p:cNvSpPr>
          <p:nvPr/>
        </p:nvSpPr>
        <p:spPr>
          <a:xfrm>
            <a:off x="1536031" y="12405"/>
            <a:ext cx="9143999" cy="762000"/>
          </a:xfrm>
          <a:prstGeom prst="rect">
            <a:avLst/>
          </a:prstGeom>
          <a:solidFill>
            <a:srgbClr val="0070C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a:solidFill>
                  <a:schemeClr val="bg1"/>
                </a:solidFill>
                <a:ea typeface="+mj-lt"/>
                <a:cs typeface="+mj-lt"/>
              </a:rPr>
              <a:t>Ludlow Specifics</a:t>
            </a:r>
          </a:p>
        </p:txBody>
      </p:sp>
      <p:sp>
        <p:nvSpPr>
          <p:cNvPr id="3" name="TextBox 2">
            <a:extLst>
              <a:ext uri="{FF2B5EF4-FFF2-40B4-BE49-F238E27FC236}">
                <a16:creationId xmlns:a16="http://schemas.microsoft.com/office/drawing/2014/main" id="{0AAC2052-2681-7221-4C70-49638D2C35BE}"/>
              </a:ext>
            </a:extLst>
          </p:cNvPr>
          <p:cNvSpPr txBox="1"/>
          <p:nvPr/>
        </p:nvSpPr>
        <p:spPr>
          <a:xfrm>
            <a:off x="1686296" y="912360"/>
            <a:ext cx="8772277" cy="4893647"/>
          </a:xfrm>
          <a:prstGeom prst="rect">
            <a:avLst/>
          </a:prstGeom>
          <a:noFill/>
        </p:spPr>
        <p:txBody>
          <a:bodyPr wrap="square" lIns="91440" tIns="45720" rIns="91440" bIns="45720" rtlCol="0" anchor="t">
            <a:spAutoFit/>
          </a:bodyPr>
          <a:lstStyle/>
          <a:p>
            <a:endParaRPr lang="en-US" sz="2400" b="1" dirty="0"/>
          </a:p>
          <a:p>
            <a:r>
              <a:rPr lang="en-US" sz="2400" b="1" dirty="0"/>
              <a:t>Issues for Committee Consideration:</a:t>
            </a:r>
          </a:p>
          <a:p>
            <a:pPr marL="342900" indent="-342900">
              <a:buFont typeface="Arial" panose="020B0604020202020204" pitchFamily="34" charset="0"/>
              <a:buChar char="•"/>
            </a:pPr>
            <a:r>
              <a:rPr lang="en-US" sz="2400" dirty="0"/>
              <a:t>Authority for the appointments. If it is vested in the TA/TM, is there a confirmation or veto process? If retained by the Select Board or an independently elected board, what role does the TA/TM have? </a:t>
            </a:r>
          </a:p>
          <a:p>
            <a:pPr marL="342900" indent="-342900">
              <a:buFont typeface="Arial" panose="020B0604020202020204" pitchFamily="34" charset="0"/>
              <a:buChar char="•"/>
            </a:pPr>
            <a:r>
              <a:rPr lang="en-US" sz="2400" dirty="0"/>
              <a:t>Will the same authority for appointment apply to termination?</a:t>
            </a:r>
          </a:p>
          <a:p>
            <a:pPr marL="342900" indent="-342900">
              <a:buFont typeface="Arial" panose="020B0604020202020204" pitchFamily="34" charset="0"/>
              <a:buChar char="•"/>
            </a:pPr>
            <a:r>
              <a:rPr lang="en-US" sz="2400" dirty="0"/>
              <a:t>What process is required to ensure hiring is based on merit and qualifications and avoids litigation risk?</a:t>
            </a:r>
          </a:p>
          <a:p>
            <a:pPr marL="342900" indent="-342900">
              <a:buFont typeface="Arial" panose="020B0604020202020204" pitchFamily="34" charset="0"/>
              <a:buChar char="•"/>
            </a:pPr>
            <a:r>
              <a:rPr lang="en-US" sz="2400" dirty="0"/>
              <a:t>For the appointment of employees, what role should department heads play?</a:t>
            </a:r>
          </a:p>
          <a:p>
            <a:endParaRPr lang="en-US" sz="2400" dirty="0"/>
          </a:p>
          <a:p>
            <a:pPr marL="342900" indent="-342900">
              <a:buFont typeface="Arial" panose="020B0604020202020204" pitchFamily="34" charset="0"/>
              <a:buChar char="•"/>
            </a:pPr>
            <a:endParaRPr lang="en-US" sz="2400" dirty="0"/>
          </a:p>
        </p:txBody>
      </p:sp>
      <p:sp>
        <p:nvSpPr>
          <p:cNvPr id="2" name="Title 1">
            <a:extLst>
              <a:ext uri="{FF2B5EF4-FFF2-40B4-BE49-F238E27FC236}">
                <a16:creationId xmlns:a16="http://schemas.microsoft.com/office/drawing/2014/main" id="{1A6FFFE7-AA25-F0F8-A7BB-7CAC031CF3A9}"/>
              </a:ext>
            </a:extLst>
          </p:cNvPr>
          <p:cNvSpPr txBox="1">
            <a:spLocks/>
          </p:cNvSpPr>
          <p:nvPr/>
        </p:nvSpPr>
        <p:spPr>
          <a:xfrm>
            <a:off x="1524001" y="-1348"/>
            <a:ext cx="9143999" cy="762000"/>
          </a:xfrm>
          <a:prstGeom prst="rect">
            <a:avLst/>
          </a:prstGeom>
          <a:solidFill>
            <a:srgbClr val="0070C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a:solidFill>
                  <a:schemeClr val="bg1"/>
                </a:solidFill>
                <a:ea typeface="+mj-lt"/>
                <a:cs typeface="+mj-lt"/>
              </a:rPr>
              <a:t>Appointing Authority - Staff</a:t>
            </a:r>
          </a:p>
        </p:txBody>
      </p:sp>
    </p:spTree>
    <p:extLst>
      <p:ext uri="{BB962C8B-B14F-4D97-AF65-F5344CB8AC3E}">
        <p14:creationId xmlns:p14="http://schemas.microsoft.com/office/powerpoint/2010/main" val="23716184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088216-C04B-6819-8805-5224762768EB}"/>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FCD02FDA-7F16-7A8D-37B0-F04E0E301519}"/>
              </a:ext>
            </a:extLst>
          </p:cNvPr>
          <p:cNvSpPr txBox="1">
            <a:spLocks/>
          </p:cNvSpPr>
          <p:nvPr/>
        </p:nvSpPr>
        <p:spPr>
          <a:xfrm>
            <a:off x="1536031" y="12405"/>
            <a:ext cx="9143999" cy="762000"/>
          </a:xfrm>
          <a:prstGeom prst="rect">
            <a:avLst/>
          </a:prstGeom>
          <a:solidFill>
            <a:srgbClr val="0070C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a:solidFill>
                  <a:schemeClr val="bg1"/>
                </a:solidFill>
                <a:ea typeface="+mj-lt"/>
                <a:cs typeface="+mj-lt"/>
              </a:rPr>
              <a:t>Ludlow Specifics</a:t>
            </a:r>
          </a:p>
        </p:txBody>
      </p:sp>
      <p:sp>
        <p:nvSpPr>
          <p:cNvPr id="3" name="TextBox 2">
            <a:extLst>
              <a:ext uri="{FF2B5EF4-FFF2-40B4-BE49-F238E27FC236}">
                <a16:creationId xmlns:a16="http://schemas.microsoft.com/office/drawing/2014/main" id="{F9B834C4-AA1A-55FC-DA77-191CA9348FCC}"/>
              </a:ext>
            </a:extLst>
          </p:cNvPr>
          <p:cNvSpPr txBox="1"/>
          <p:nvPr/>
        </p:nvSpPr>
        <p:spPr>
          <a:xfrm>
            <a:off x="1686296" y="912360"/>
            <a:ext cx="8772277" cy="7786747"/>
          </a:xfrm>
          <a:prstGeom prst="rect">
            <a:avLst/>
          </a:prstGeom>
          <a:noFill/>
        </p:spPr>
        <p:txBody>
          <a:bodyPr wrap="square" lIns="91440" tIns="45720" rIns="91440" bIns="45720" rtlCol="0" anchor="t">
            <a:spAutoFit/>
          </a:bodyPr>
          <a:lstStyle/>
          <a:p>
            <a:pPr marL="342900" indent="-342900" algn="just">
              <a:buFont typeface="Arial" panose="020B0604020202020204" pitchFamily="34" charset="0"/>
              <a:buChar char="•"/>
            </a:pPr>
            <a:endParaRPr lang="en-US" sz="2000" dirty="0"/>
          </a:p>
          <a:p>
            <a:pPr algn="just"/>
            <a:r>
              <a:rPr lang="en-US" sz="2400" b="1" dirty="0"/>
              <a:t>Theme</a:t>
            </a:r>
            <a:r>
              <a:rPr lang="en-US" sz="2400" dirty="0"/>
              <a:t>:  Who </a:t>
            </a:r>
            <a:r>
              <a:rPr lang="en-US" sz="2400"/>
              <a:t>appoints</a:t>
            </a:r>
            <a:r>
              <a:rPr lang="en-US" sz="2400" dirty="0"/>
              <a:t> boards and committees?</a:t>
            </a:r>
          </a:p>
          <a:p>
            <a:pPr algn="just"/>
            <a:endParaRPr lang="en-US" sz="2400" dirty="0"/>
          </a:p>
          <a:p>
            <a:pPr algn="just"/>
            <a:r>
              <a:rPr lang="en-US" sz="2400" b="1" dirty="0"/>
              <a:t>Current: </a:t>
            </a:r>
          </a:p>
          <a:p>
            <a:pPr algn="just"/>
            <a:r>
              <a:rPr lang="en-US" sz="2400" dirty="0"/>
              <a:t>Certain boards (see separate chart) are elected, while others are appointed by Select Board, with recruitment assistance by TA. By-laws are unclear as certain boards listed as “Town Administrator appointments” but in text of By-laws, states that appointments made by SB.</a:t>
            </a:r>
          </a:p>
          <a:p>
            <a:pPr algn="just"/>
            <a:endParaRPr lang="en-US" sz="2400" b="1" dirty="0"/>
          </a:p>
          <a:p>
            <a:pPr algn="just"/>
            <a:endParaRPr lang="en-US" sz="2400" b="1" dirty="0"/>
          </a:p>
          <a:p>
            <a:pPr algn="just"/>
            <a:endParaRPr lang="en-US" sz="2400" dirty="0"/>
          </a:p>
          <a:p>
            <a:pPr algn="just"/>
            <a:endParaRPr lang="en-US" sz="2400" b="1" dirty="0"/>
          </a:p>
          <a:p>
            <a:pPr lvl="1" algn="just"/>
            <a:endParaRPr lang="en-US" sz="2400" dirty="0"/>
          </a:p>
          <a:p>
            <a:pPr marL="800100" lvl="1" indent="-342900" algn="just">
              <a:buFont typeface="Arial" panose="020B0604020202020204" pitchFamily="34" charset="0"/>
              <a:buChar char="•"/>
            </a:pPr>
            <a:endParaRPr lang="en-US" sz="2400" dirty="0"/>
          </a:p>
          <a:p>
            <a:pPr marL="342900" indent="-342900" algn="just">
              <a:buFont typeface="Arial" panose="020B0604020202020204" pitchFamily="34" charset="0"/>
              <a:buChar char="•"/>
            </a:pPr>
            <a:endParaRPr lang="en-US" sz="2400" dirty="0"/>
          </a:p>
          <a:p>
            <a:endParaRPr lang="en-US" sz="2400" dirty="0"/>
          </a:p>
          <a:p>
            <a:endParaRPr lang="en-US" sz="2400" dirty="0"/>
          </a:p>
          <a:p>
            <a:endParaRPr lang="en-US" dirty="0"/>
          </a:p>
          <a:p>
            <a:endParaRPr lang="en-US" dirty="0"/>
          </a:p>
          <a:p>
            <a:endParaRPr lang="en-US" dirty="0"/>
          </a:p>
          <a:p>
            <a:endParaRPr lang="en-US" dirty="0"/>
          </a:p>
        </p:txBody>
      </p:sp>
      <p:sp>
        <p:nvSpPr>
          <p:cNvPr id="2" name="Title 1">
            <a:extLst>
              <a:ext uri="{FF2B5EF4-FFF2-40B4-BE49-F238E27FC236}">
                <a16:creationId xmlns:a16="http://schemas.microsoft.com/office/drawing/2014/main" id="{E4395521-437A-3A0B-18A7-0EA93A3055E6}"/>
              </a:ext>
            </a:extLst>
          </p:cNvPr>
          <p:cNvSpPr txBox="1">
            <a:spLocks/>
          </p:cNvSpPr>
          <p:nvPr/>
        </p:nvSpPr>
        <p:spPr>
          <a:xfrm>
            <a:off x="1524001" y="-1348"/>
            <a:ext cx="9143999" cy="762000"/>
          </a:xfrm>
          <a:prstGeom prst="rect">
            <a:avLst/>
          </a:prstGeom>
          <a:solidFill>
            <a:srgbClr val="0070C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a:solidFill>
                  <a:schemeClr val="bg1"/>
                </a:solidFill>
                <a:ea typeface="+mj-lt"/>
                <a:cs typeface="+mj-lt"/>
              </a:rPr>
              <a:t>Appointing Authority - Boards</a:t>
            </a:r>
          </a:p>
        </p:txBody>
      </p:sp>
    </p:spTree>
    <p:extLst>
      <p:ext uri="{BB962C8B-B14F-4D97-AF65-F5344CB8AC3E}">
        <p14:creationId xmlns:p14="http://schemas.microsoft.com/office/powerpoint/2010/main" val="38356099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3272</TotalTime>
  <Words>1532</Words>
  <Application>Microsoft Macintosh PowerPoint</Application>
  <PresentationFormat>Widescreen</PresentationFormat>
  <Paragraphs>344</Paragraphs>
  <Slides>21</Slides>
  <Notes>21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21</vt:i4>
      </vt:variant>
    </vt:vector>
  </HeadingPairs>
  <TitlesOfParts>
    <vt:vector size="29" baseType="lpstr">
      <vt:lpstr>Aptos</vt:lpstr>
      <vt:lpstr>Aptos Display</vt:lpstr>
      <vt:lpstr>Arial</vt:lpstr>
      <vt:lpstr>Arial,Sans-Serif</vt:lpstr>
      <vt:lpstr>Calibri</vt:lpstr>
      <vt:lpstr>Courier New</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Patricia J. Lloyd</dc:creator>
  <cp:lastModifiedBy>Patricia J. Lloyd</cp:lastModifiedBy>
  <cp:revision>154</cp:revision>
  <dcterms:created xsi:type="dcterms:W3CDTF">2025-10-14T20:54:03Z</dcterms:created>
  <dcterms:modified xsi:type="dcterms:W3CDTF">2026-01-06T19:22:31Z</dcterms:modified>
</cp:coreProperties>
</file>